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48" r:id="rId1"/>
  </p:sldMasterIdLst>
  <p:notesMasterIdLst>
    <p:notesMasterId r:id="rId14"/>
  </p:notesMasterIdLst>
  <p:handoutMasterIdLst>
    <p:handoutMasterId r:id="rId15"/>
  </p:handoutMasterIdLst>
  <p:sldIdLst>
    <p:sldId id="258" r:id="rId2"/>
    <p:sldId id="274" r:id="rId3"/>
    <p:sldId id="263" r:id="rId4"/>
    <p:sldId id="268" r:id="rId5"/>
    <p:sldId id="270" r:id="rId6"/>
    <p:sldId id="275" r:id="rId7"/>
    <p:sldId id="281" r:id="rId8"/>
    <p:sldId id="282" r:id="rId9"/>
    <p:sldId id="280" r:id="rId10"/>
    <p:sldId id="279" r:id="rId11"/>
    <p:sldId id="283" r:id="rId12"/>
    <p:sldId id="284" r:id="rId13"/>
  </p:sldIdLst>
  <p:sldSz cx="9144000" cy="6858000" type="screen4x3"/>
  <p:notesSz cx="6985000" cy="9271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6" autoAdjust="0"/>
    <p:restoredTop sz="85012" autoAdjust="0"/>
  </p:normalViewPr>
  <p:slideViewPr>
    <p:cSldViewPr>
      <p:cViewPr varScale="1">
        <p:scale>
          <a:sx n="68" d="100"/>
          <a:sy n="68" d="100"/>
        </p:scale>
        <p:origin x="13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F3ACC-55C0-439E-8A43-D48B2D1917A1}" type="doc">
      <dgm:prSet loTypeId="urn:microsoft.com/office/officeart/2005/8/layout/cycle8" loCatId="cycle" qsTypeId="urn:microsoft.com/office/officeart/2005/8/quickstyle/simple5" qsCatId="simple" csTypeId="urn:microsoft.com/office/officeart/2005/8/colors/accent0_2" csCatId="mainScheme" phldr="1"/>
      <dgm:spPr/>
    </dgm:pt>
    <dgm:pt modelId="{AE2EA355-1E21-4D5A-AA1F-426A17864267}">
      <dgm:prSet phldrT="[Text]"/>
      <dgm:spPr/>
      <dgm:t>
        <a:bodyPr/>
        <a:lstStyle/>
        <a:p>
          <a:pPr algn="ctr"/>
          <a:r>
            <a:rPr lang="en-CA" dirty="0"/>
            <a:t>Credit Programs (ESL, FSL, DLS, MA in Bilingualism)</a:t>
          </a:r>
        </a:p>
      </dgm:t>
    </dgm:pt>
    <dgm:pt modelId="{91160D9A-B957-443C-82A8-D99821DED915}" type="parTrans" cxnId="{72B12F6F-6709-484A-AF96-7856318A9450}">
      <dgm:prSet/>
      <dgm:spPr/>
      <dgm:t>
        <a:bodyPr/>
        <a:lstStyle/>
        <a:p>
          <a:endParaRPr lang="en-CA"/>
        </a:p>
      </dgm:t>
    </dgm:pt>
    <dgm:pt modelId="{C915DA39-22BC-4499-85E9-297A4532D1BB}" type="sibTrans" cxnId="{72B12F6F-6709-484A-AF96-7856318A9450}">
      <dgm:prSet/>
      <dgm:spPr/>
      <dgm:t>
        <a:bodyPr/>
        <a:lstStyle/>
        <a:p>
          <a:endParaRPr lang="en-CA"/>
        </a:p>
      </dgm:t>
    </dgm:pt>
    <dgm:pt modelId="{CCC88782-734D-491E-97CC-4748175E0432}">
      <dgm:prSet phldrT="[Text]"/>
      <dgm:spPr/>
      <dgm:t>
        <a:bodyPr/>
        <a:lstStyle/>
        <a:p>
          <a:pPr algn="ctr"/>
          <a:r>
            <a:rPr lang="en-US" dirty="0"/>
            <a:t>Testing Services (</a:t>
          </a:r>
          <a:r>
            <a:rPr lang="en-US" dirty="0" err="1"/>
            <a:t>CanTEST</a:t>
          </a:r>
          <a:r>
            <a:rPr lang="en-US" dirty="0"/>
            <a:t>/</a:t>
          </a:r>
        </a:p>
        <a:p>
          <a:pPr algn="ctr"/>
          <a:r>
            <a:rPr lang="en-US" dirty="0" err="1"/>
            <a:t>TESTCan</a:t>
          </a:r>
          <a:r>
            <a:rPr lang="en-US" dirty="0"/>
            <a:t>)</a:t>
          </a:r>
          <a:endParaRPr lang="en-CA" dirty="0"/>
        </a:p>
      </dgm:t>
    </dgm:pt>
    <dgm:pt modelId="{A70C78B5-5EC2-4967-9426-00A3E48DF525}" type="parTrans" cxnId="{0A61CD24-5F27-4314-96B5-855D716FB857}">
      <dgm:prSet/>
      <dgm:spPr/>
      <dgm:t>
        <a:bodyPr/>
        <a:lstStyle/>
        <a:p>
          <a:endParaRPr lang="en-CA"/>
        </a:p>
      </dgm:t>
    </dgm:pt>
    <dgm:pt modelId="{57DDF857-0D8F-4917-BC48-6D3F707979DD}" type="sibTrans" cxnId="{0A61CD24-5F27-4314-96B5-855D716FB857}">
      <dgm:prSet/>
      <dgm:spPr/>
      <dgm:t>
        <a:bodyPr/>
        <a:lstStyle/>
        <a:p>
          <a:endParaRPr lang="en-CA"/>
        </a:p>
      </dgm:t>
    </dgm:pt>
    <dgm:pt modelId="{39572DB3-BACE-47B7-83CC-41B5C2830055}">
      <dgm:prSet phldrT="[Text]"/>
      <dgm:spPr/>
      <dgm:t>
        <a:bodyPr/>
        <a:lstStyle/>
        <a:p>
          <a:r>
            <a:rPr lang="en-US" dirty="0"/>
            <a:t>Second Language Intensive Programs</a:t>
          </a:r>
          <a:endParaRPr lang="en-CA" dirty="0"/>
        </a:p>
      </dgm:t>
    </dgm:pt>
    <dgm:pt modelId="{D77AA58D-54BC-4C5B-BAEE-459652657754}" type="parTrans" cxnId="{25CE56E7-7F18-4FC2-8179-7703F22BA96E}">
      <dgm:prSet/>
      <dgm:spPr/>
      <dgm:t>
        <a:bodyPr/>
        <a:lstStyle/>
        <a:p>
          <a:endParaRPr lang="en-CA"/>
        </a:p>
      </dgm:t>
    </dgm:pt>
    <dgm:pt modelId="{E5B28D91-940D-46CB-A6C7-4E9F10D6ED89}" type="sibTrans" cxnId="{25CE56E7-7F18-4FC2-8179-7703F22BA96E}">
      <dgm:prSet/>
      <dgm:spPr/>
      <dgm:t>
        <a:bodyPr/>
        <a:lstStyle/>
        <a:p>
          <a:endParaRPr lang="en-CA"/>
        </a:p>
      </dgm:t>
    </dgm:pt>
    <dgm:pt modelId="{97620683-011E-44EE-8246-7C17034699CA}">
      <dgm:prSet/>
      <dgm:spPr/>
      <dgm:t>
        <a:bodyPr/>
        <a:lstStyle/>
        <a:p>
          <a:r>
            <a:rPr lang="en-US" dirty="0"/>
            <a:t>Research (CCERBAL, OLBI working papers)</a:t>
          </a:r>
        </a:p>
      </dgm:t>
    </dgm:pt>
    <dgm:pt modelId="{26B0C9E2-9EE3-498E-91A8-094678213668}" type="parTrans" cxnId="{41BB55A1-EC3A-4CC7-9E45-5C9E9264C519}">
      <dgm:prSet/>
      <dgm:spPr/>
      <dgm:t>
        <a:bodyPr/>
        <a:lstStyle/>
        <a:p>
          <a:endParaRPr lang="en-CA"/>
        </a:p>
      </dgm:t>
    </dgm:pt>
    <dgm:pt modelId="{26651522-3824-4015-B157-5F5CFA519AC2}" type="sibTrans" cxnId="{41BB55A1-EC3A-4CC7-9E45-5C9E9264C519}">
      <dgm:prSet/>
      <dgm:spPr/>
      <dgm:t>
        <a:bodyPr/>
        <a:lstStyle/>
        <a:p>
          <a:endParaRPr lang="en-CA"/>
        </a:p>
      </dgm:t>
    </dgm:pt>
    <dgm:pt modelId="{475D5E18-4868-4ECE-A97C-DC20928830F1}" type="pres">
      <dgm:prSet presAssocID="{4BDF3ACC-55C0-439E-8A43-D48B2D1917A1}" presName="compositeShape" presStyleCnt="0">
        <dgm:presLayoutVars>
          <dgm:chMax val="7"/>
          <dgm:dir/>
          <dgm:resizeHandles val="exact"/>
        </dgm:presLayoutVars>
      </dgm:prSet>
      <dgm:spPr/>
    </dgm:pt>
    <dgm:pt modelId="{D801839B-55B8-46C3-96F3-BE183D8F1DED}" type="pres">
      <dgm:prSet presAssocID="{4BDF3ACC-55C0-439E-8A43-D48B2D1917A1}" presName="wedge1" presStyleLbl="node1" presStyleIdx="0" presStyleCnt="4"/>
      <dgm:spPr/>
    </dgm:pt>
    <dgm:pt modelId="{9DA17B02-26B0-400B-9B53-1FACB677B374}" type="pres">
      <dgm:prSet presAssocID="{4BDF3ACC-55C0-439E-8A43-D48B2D1917A1}" presName="dummy1a" presStyleCnt="0"/>
      <dgm:spPr/>
    </dgm:pt>
    <dgm:pt modelId="{75456F67-C9F8-4121-BF06-78C257AAB55D}" type="pres">
      <dgm:prSet presAssocID="{4BDF3ACC-55C0-439E-8A43-D48B2D1917A1}" presName="dummy1b" presStyleCnt="0"/>
      <dgm:spPr/>
    </dgm:pt>
    <dgm:pt modelId="{1F7C7725-C3F4-4B38-B6E3-6BC7A54698DC}" type="pres">
      <dgm:prSet presAssocID="{4BDF3ACC-55C0-439E-8A43-D48B2D1917A1}" presName="wedge1Tx" presStyleLbl="node1" presStyleIdx="0" presStyleCnt="4">
        <dgm:presLayoutVars>
          <dgm:chMax val="0"/>
          <dgm:chPref val="0"/>
          <dgm:bulletEnabled val="1"/>
        </dgm:presLayoutVars>
      </dgm:prSet>
      <dgm:spPr/>
    </dgm:pt>
    <dgm:pt modelId="{8C4C92B7-42F8-4A70-8310-E3895360D841}" type="pres">
      <dgm:prSet presAssocID="{4BDF3ACC-55C0-439E-8A43-D48B2D1917A1}" presName="wedge2" presStyleLbl="node1" presStyleIdx="1" presStyleCnt="4"/>
      <dgm:spPr/>
    </dgm:pt>
    <dgm:pt modelId="{F7A1C8ED-D848-4968-8C4C-BD5D12800287}" type="pres">
      <dgm:prSet presAssocID="{4BDF3ACC-55C0-439E-8A43-D48B2D1917A1}" presName="dummy2a" presStyleCnt="0"/>
      <dgm:spPr/>
    </dgm:pt>
    <dgm:pt modelId="{7B444369-207C-45E1-97CA-F494B91257DB}" type="pres">
      <dgm:prSet presAssocID="{4BDF3ACC-55C0-439E-8A43-D48B2D1917A1}" presName="dummy2b" presStyleCnt="0"/>
      <dgm:spPr/>
    </dgm:pt>
    <dgm:pt modelId="{05F250B3-98FC-478C-A7E5-418327CB7406}" type="pres">
      <dgm:prSet presAssocID="{4BDF3ACC-55C0-439E-8A43-D48B2D1917A1}" presName="wedge2Tx" presStyleLbl="node1" presStyleIdx="1" presStyleCnt="4">
        <dgm:presLayoutVars>
          <dgm:chMax val="0"/>
          <dgm:chPref val="0"/>
          <dgm:bulletEnabled val="1"/>
        </dgm:presLayoutVars>
      </dgm:prSet>
      <dgm:spPr/>
    </dgm:pt>
    <dgm:pt modelId="{E13791FC-EBE3-477B-95B2-93820D80B026}" type="pres">
      <dgm:prSet presAssocID="{4BDF3ACC-55C0-439E-8A43-D48B2D1917A1}" presName="wedge3" presStyleLbl="node1" presStyleIdx="2" presStyleCnt="4"/>
      <dgm:spPr/>
    </dgm:pt>
    <dgm:pt modelId="{10910E2C-9D4A-4EB3-83C8-EFD0A916687D}" type="pres">
      <dgm:prSet presAssocID="{4BDF3ACC-55C0-439E-8A43-D48B2D1917A1}" presName="dummy3a" presStyleCnt="0"/>
      <dgm:spPr/>
    </dgm:pt>
    <dgm:pt modelId="{F5C642EF-1052-4C84-856D-2EB1AE474AA4}" type="pres">
      <dgm:prSet presAssocID="{4BDF3ACC-55C0-439E-8A43-D48B2D1917A1}" presName="dummy3b" presStyleCnt="0"/>
      <dgm:spPr/>
    </dgm:pt>
    <dgm:pt modelId="{0804A2E3-EC18-451C-ACB3-AAF7B76A5AED}" type="pres">
      <dgm:prSet presAssocID="{4BDF3ACC-55C0-439E-8A43-D48B2D1917A1}" presName="wedge3Tx" presStyleLbl="node1" presStyleIdx="2" presStyleCnt="4">
        <dgm:presLayoutVars>
          <dgm:chMax val="0"/>
          <dgm:chPref val="0"/>
          <dgm:bulletEnabled val="1"/>
        </dgm:presLayoutVars>
      </dgm:prSet>
      <dgm:spPr/>
    </dgm:pt>
    <dgm:pt modelId="{6BE830CB-C9A9-46EA-B32C-78E9E17FAABD}" type="pres">
      <dgm:prSet presAssocID="{4BDF3ACC-55C0-439E-8A43-D48B2D1917A1}" presName="wedge4" presStyleLbl="node1" presStyleIdx="3" presStyleCnt="4"/>
      <dgm:spPr/>
    </dgm:pt>
    <dgm:pt modelId="{8671B182-FE87-45A3-867D-DF851B81AC2B}" type="pres">
      <dgm:prSet presAssocID="{4BDF3ACC-55C0-439E-8A43-D48B2D1917A1}" presName="dummy4a" presStyleCnt="0"/>
      <dgm:spPr/>
    </dgm:pt>
    <dgm:pt modelId="{89F75A0C-D6AE-4661-B8FD-18D8D102DD55}" type="pres">
      <dgm:prSet presAssocID="{4BDF3ACC-55C0-439E-8A43-D48B2D1917A1}" presName="dummy4b" presStyleCnt="0"/>
      <dgm:spPr/>
    </dgm:pt>
    <dgm:pt modelId="{21D111B6-CF14-40B7-8280-02AE0D69EFA3}" type="pres">
      <dgm:prSet presAssocID="{4BDF3ACC-55C0-439E-8A43-D48B2D1917A1}" presName="wedge4Tx" presStyleLbl="node1" presStyleIdx="3" presStyleCnt="4">
        <dgm:presLayoutVars>
          <dgm:chMax val="0"/>
          <dgm:chPref val="0"/>
          <dgm:bulletEnabled val="1"/>
        </dgm:presLayoutVars>
      </dgm:prSet>
      <dgm:spPr/>
    </dgm:pt>
    <dgm:pt modelId="{D8E98C78-6284-4186-B38B-FCD45FF5436E}" type="pres">
      <dgm:prSet presAssocID="{C915DA39-22BC-4499-85E9-297A4532D1BB}" presName="arrowWedge1" presStyleLbl="fgSibTrans2D1" presStyleIdx="0" presStyleCnt="4"/>
      <dgm:spPr/>
    </dgm:pt>
    <dgm:pt modelId="{C0F7B58E-A158-4292-A084-FF52D7E68724}" type="pres">
      <dgm:prSet presAssocID="{26651522-3824-4015-B157-5F5CFA519AC2}" presName="arrowWedge2" presStyleLbl="fgSibTrans2D1" presStyleIdx="1" presStyleCnt="4"/>
      <dgm:spPr/>
    </dgm:pt>
    <dgm:pt modelId="{99A0C5F7-D250-4931-B9B5-621ADC1C57C7}" type="pres">
      <dgm:prSet presAssocID="{57DDF857-0D8F-4917-BC48-6D3F707979DD}" presName="arrowWedge3" presStyleLbl="fgSibTrans2D1" presStyleIdx="2" presStyleCnt="4"/>
      <dgm:spPr/>
    </dgm:pt>
    <dgm:pt modelId="{25397DA2-7E1D-43A6-8456-6B6D0619CA2B}" type="pres">
      <dgm:prSet presAssocID="{E5B28D91-940D-46CB-A6C7-4E9F10D6ED89}" presName="arrowWedge4" presStyleLbl="fgSibTrans2D1" presStyleIdx="3" presStyleCnt="4"/>
      <dgm:spPr/>
    </dgm:pt>
  </dgm:ptLst>
  <dgm:cxnLst>
    <dgm:cxn modelId="{F4223404-E46A-4A6D-BF83-378EBC1B1257}" type="presOf" srcId="{97620683-011E-44EE-8246-7C17034699CA}" destId="{05F250B3-98FC-478C-A7E5-418327CB7406}" srcOrd="1" destOrd="0" presId="urn:microsoft.com/office/officeart/2005/8/layout/cycle8"/>
    <dgm:cxn modelId="{72DD221B-CF5E-472F-8794-A314872AE462}" type="presOf" srcId="{AE2EA355-1E21-4D5A-AA1F-426A17864267}" destId="{D801839B-55B8-46C3-96F3-BE183D8F1DED}" srcOrd="0" destOrd="0" presId="urn:microsoft.com/office/officeart/2005/8/layout/cycle8"/>
    <dgm:cxn modelId="{0A61CD24-5F27-4314-96B5-855D716FB857}" srcId="{4BDF3ACC-55C0-439E-8A43-D48B2D1917A1}" destId="{CCC88782-734D-491E-97CC-4748175E0432}" srcOrd="2" destOrd="0" parTransId="{A70C78B5-5EC2-4967-9426-00A3E48DF525}" sibTransId="{57DDF857-0D8F-4917-BC48-6D3F707979DD}"/>
    <dgm:cxn modelId="{72B12F6F-6709-484A-AF96-7856318A9450}" srcId="{4BDF3ACC-55C0-439E-8A43-D48B2D1917A1}" destId="{AE2EA355-1E21-4D5A-AA1F-426A17864267}" srcOrd="0" destOrd="0" parTransId="{91160D9A-B957-443C-82A8-D99821DED915}" sibTransId="{C915DA39-22BC-4499-85E9-297A4532D1BB}"/>
    <dgm:cxn modelId="{D884F857-02FA-44A1-A77E-2058E4A68122}" type="presOf" srcId="{4BDF3ACC-55C0-439E-8A43-D48B2D1917A1}" destId="{475D5E18-4868-4ECE-A97C-DC20928830F1}" srcOrd="0" destOrd="0" presId="urn:microsoft.com/office/officeart/2005/8/layout/cycle8"/>
    <dgm:cxn modelId="{C8B10259-8C8F-468F-951F-BF1BE7273BFF}" type="presOf" srcId="{CCC88782-734D-491E-97CC-4748175E0432}" destId="{0804A2E3-EC18-451C-ACB3-AAF7B76A5AED}" srcOrd="1" destOrd="0" presId="urn:microsoft.com/office/officeart/2005/8/layout/cycle8"/>
    <dgm:cxn modelId="{2FF5FE91-5352-4686-9713-17CB568D13B5}" type="presOf" srcId="{AE2EA355-1E21-4D5A-AA1F-426A17864267}" destId="{1F7C7725-C3F4-4B38-B6E3-6BC7A54698DC}" srcOrd="1" destOrd="0" presId="urn:microsoft.com/office/officeart/2005/8/layout/cycle8"/>
    <dgm:cxn modelId="{41BB55A1-EC3A-4CC7-9E45-5C9E9264C519}" srcId="{4BDF3ACC-55C0-439E-8A43-D48B2D1917A1}" destId="{97620683-011E-44EE-8246-7C17034699CA}" srcOrd="1" destOrd="0" parTransId="{26B0C9E2-9EE3-498E-91A8-094678213668}" sibTransId="{26651522-3824-4015-B157-5F5CFA519AC2}"/>
    <dgm:cxn modelId="{0D8349C2-07BD-4983-B74C-33136ADBF7B6}" type="presOf" srcId="{CCC88782-734D-491E-97CC-4748175E0432}" destId="{E13791FC-EBE3-477B-95B2-93820D80B026}" srcOrd="0" destOrd="0" presId="urn:microsoft.com/office/officeart/2005/8/layout/cycle8"/>
    <dgm:cxn modelId="{194085C4-362E-4977-BC3C-75122446D3CF}" type="presOf" srcId="{97620683-011E-44EE-8246-7C17034699CA}" destId="{8C4C92B7-42F8-4A70-8310-E3895360D841}" srcOrd="0" destOrd="0" presId="urn:microsoft.com/office/officeart/2005/8/layout/cycle8"/>
    <dgm:cxn modelId="{6E096FD9-BC01-4B02-BDDD-3120C106D74B}" type="presOf" srcId="{39572DB3-BACE-47B7-83CC-41B5C2830055}" destId="{6BE830CB-C9A9-46EA-B32C-78E9E17FAABD}" srcOrd="0" destOrd="0" presId="urn:microsoft.com/office/officeart/2005/8/layout/cycle8"/>
    <dgm:cxn modelId="{25CE56E7-7F18-4FC2-8179-7703F22BA96E}" srcId="{4BDF3ACC-55C0-439E-8A43-D48B2D1917A1}" destId="{39572DB3-BACE-47B7-83CC-41B5C2830055}" srcOrd="3" destOrd="0" parTransId="{D77AA58D-54BC-4C5B-BAEE-459652657754}" sibTransId="{E5B28D91-940D-46CB-A6C7-4E9F10D6ED89}"/>
    <dgm:cxn modelId="{C84CD1F9-97C1-4DEC-B830-A0A260F33FF9}" type="presOf" srcId="{39572DB3-BACE-47B7-83CC-41B5C2830055}" destId="{21D111B6-CF14-40B7-8280-02AE0D69EFA3}" srcOrd="1" destOrd="0" presId="urn:microsoft.com/office/officeart/2005/8/layout/cycle8"/>
    <dgm:cxn modelId="{68E7ED8A-D49C-49B5-8DC4-288653A8E3FD}" type="presParOf" srcId="{475D5E18-4868-4ECE-A97C-DC20928830F1}" destId="{D801839B-55B8-46C3-96F3-BE183D8F1DED}" srcOrd="0" destOrd="0" presId="urn:microsoft.com/office/officeart/2005/8/layout/cycle8"/>
    <dgm:cxn modelId="{44061AA2-BFAE-489E-BBDE-94ADDECA7438}" type="presParOf" srcId="{475D5E18-4868-4ECE-A97C-DC20928830F1}" destId="{9DA17B02-26B0-400B-9B53-1FACB677B374}" srcOrd="1" destOrd="0" presId="urn:microsoft.com/office/officeart/2005/8/layout/cycle8"/>
    <dgm:cxn modelId="{0F1199C9-A054-4177-B9C2-E2C99114CD8C}" type="presParOf" srcId="{475D5E18-4868-4ECE-A97C-DC20928830F1}" destId="{75456F67-C9F8-4121-BF06-78C257AAB55D}" srcOrd="2" destOrd="0" presId="urn:microsoft.com/office/officeart/2005/8/layout/cycle8"/>
    <dgm:cxn modelId="{D056257A-1EED-40FA-B163-78A7B36E7464}" type="presParOf" srcId="{475D5E18-4868-4ECE-A97C-DC20928830F1}" destId="{1F7C7725-C3F4-4B38-B6E3-6BC7A54698DC}" srcOrd="3" destOrd="0" presId="urn:microsoft.com/office/officeart/2005/8/layout/cycle8"/>
    <dgm:cxn modelId="{41EBEDD5-809E-4590-B9EB-E6EAC186FCAF}" type="presParOf" srcId="{475D5E18-4868-4ECE-A97C-DC20928830F1}" destId="{8C4C92B7-42F8-4A70-8310-E3895360D841}" srcOrd="4" destOrd="0" presId="urn:microsoft.com/office/officeart/2005/8/layout/cycle8"/>
    <dgm:cxn modelId="{42AA3B08-1F25-43DB-9969-EB104984F6B6}" type="presParOf" srcId="{475D5E18-4868-4ECE-A97C-DC20928830F1}" destId="{F7A1C8ED-D848-4968-8C4C-BD5D12800287}" srcOrd="5" destOrd="0" presId="urn:microsoft.com/office/officeart/2005/8/layout/cycle8"/>
    <dgm:cxn modelId="{22447CD2-B256-4F8B-A663-18EBFE226C67}" type="presParOf" srcId="{475D5E18-4868-4ECE-A97C-DC20928830F1}" destId="{7B444369-207C-45E1-97CA-F494B91257DB}" srcOrd="6" destOrd="0" presId="urn:microsoft.com/office/officeart/2005/8/layout/cycle8"/>
    <dgm:cxn modelId="{5D7A0EBC-5A98-423B-818D-8704C42FBADF}" type="presParOf" srcId="{475D5E18-4868-4ECE-A97C-DC20928830F1}" destId="{05F250B3-98FC-478C-A7E5-418327CB7406}" srcOrd="7" destOrd="0" presId="urn:microsoft.com/office/officeart/2005/8/layout/cycle8"/>
    <dgm:cxn modelId="{DB4D0265-D838-4324-9819-93952E768D09}" type="presParOf" srcId="{475D5E18-4868-4ECE-A97C-DC20928830F1}" destId="{E13791FC-EBE3-477B-95B2-93820D80B026}" srcOrd="8" destOrd="0" presId="urn:microsoft.com/office/officeart/2005/8/layout/cycle8"/>
    <dgm:cxn modelId="{FAB1668D-2712-43C9-9278-3A36B47F507A}" type="presParOf" srcId="{475D5E18-4868-4ECE-A97C-DC20928830F1}" destId="{10910E2C-9D4A-4EB3-83C8-EFD0A916687D}" srcOrd="9" destOrd="0" presId="urn:microsoft.com/office/officeart/2005/8/layout/cycle8"/>
    <dgm:cxn modelId="{CF15425C-9840-4C81-9CA8-F8047C8299EB}" type="presParOf" srcId="{475D5E18-4868-4ECE-A97C-DC20928830F1}" destId="{F5C642EF-1052-4C84-856D-2EB1AE474AA4}" srcOrd="10" destOrd="0" presId="urn:microsoft.com/office/officeart/2005/8/layout/cycle8"/>
    <dgm:cxn modelId="{806E2332-F988-486D-8EA8-2770252A50A4}" type="presParOf" srcId="{475D5E18-4868-4ECE-A97C-DC20928830F1}" destId="{0804A2E3-EC18-451C-ACB3-AAF7B76A5AED}" srcOrd="11" destOrd="0" presId="urn:microsoft.com/office/officeart/2005/8/layout/cycle8"/>
    <dgm:cxn modelId="{72A6AC33-C50E-4F04-97A1-0DBE21AB68BF}" type="presParOf" srcId="{475D5E18-4868-4ECE-A97C-DC20928830F1}" destId="{6BE830CB-C9A9-46EA-B32C-78E9E17FAABD}" srcOrd="12" destOrd="0" presId="urn:microsoft.com/office/officeart/2005/8/layout/cycle8"/>
    <dgm:cxn modelId="{ACBF3773-DF86-4767-903B-F68C333EACCE}" type="presParOf" srcId="{475D5E18-4868-4ECE-A97C-DC20928830F1}" destId="{8671B182-FE87-45A3-867D-DF851B81AC2B}" srcOrd="13" destOrd="0" presId="urn:microsoft.com/office/officeart/2005/8/layout/cycle8"/>
    <dgm:cxn modelId="{67ACD296-2C22-4ED9-B79B-7EB235F76BC8}" type="presParOf" srcId="{475D5E18-4868-4ECE-A97C-DC20928830F1}" destId="{89F75A0C-D6AE-4661-B8FD-18D8D102DD55}" srcOrd="14" destOrd="0" presId="urn:microsoft.com/office/officeart/2005/8/layout/cycle8"/>
    <dgm:cxn modelId="{68AD17AD-C5F6-4409-8119-52D59EEE033F}" type="presParOf" srcId="{475D5E18-4868-4ECE-A97C-DC20928830F1}" destId="{21D111B6-CF14-40B7-8280-02AE0D69EFA3}" srcOrd="15" destOrd="0" presId="urn:microsoft.com/office/officeart/2005/8/layout/cycle8"/>
    <dgm:cxn modelId="{E85A9787-9E99-4484-91E8-84C9261BDEA9}" type="presParOf" srcId="{475D5E18-4868-4ECE-A97C-DC20928830F1}" destId="{D8E98C78-6284-4186-B38B-FCD45FF5436E}" srcOrd="16" destOrd="0" presId="urn:microsoft.com/office/officeart/2005/8/layout/cycle8"/>
    <dgm:cxn modelId="{F3CB33E9-932A-4854-A867-E109E56BF193}" type="presParOf" srcId="{475D5E18-4868-4ECE-A97C-DC20928830F1}" destId="{C0F7B58E-A158-4292-A084-FF52D7E68724}" srcOrd="17" destOrd="0" presId="urn:microsoft.com/office/officeart/2005/8/layout/cycle8"/>
    <dgm:cxn modelId="{FFE95150-3C69-47B1-902D-C8885557871F}" type="presParOf" srcId="{475D5E18-4868-4ECE-A97C-DC20928830F1}" destId="{99A0C5F7-D250-4931-B9B5-621ADC1C57C7}" srcOrd="18" destOrd="0" presId="urn:microsoft.com/office/officeart/2005/8/layout/cycle8"/>
    <dgm:cxn modelId="{BB5C48F1-8532-4BC9-B6CD-6CE3E30D2878}" type="presParOf" srcId="{475D5E18-4868-4ECE-A97C-DC20928830F1}" destId="{25397DA2-7E1D-43A6-8456-6B6D0619CA2B}" srcOrd="19" destOrd="0" presId="urn:microsoft.com/office/officeart/2005/8/layout/cycle8"/>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AA8AF8-46D2-4E4A-96D1-7F9FF255E5FE}"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B8013B1B-AEF1-4D03-9CF9-E1937984D6E1}">
      <dgm:prSet/>
      <dgm:spPr/>
      <dgm:t>
        <a:bodyPr/>
        <a:lstStyle/>
        <a:p>
          <a:r>
            <a:rPr lang="fr-CA" dirty="0"/>
            <a:t>La Chaire de recherche en aménagement linguistique</a:t>
          </a:r>
        </a:p>
        <a:p>
          <a:endParaRPr lang="fr-CA" dirty="0"/>
        </a:p>
        <a:p>
          <a:r>
            <a:rPr lang="fr-CA" dirty="0"/>
            <a:t>Sylvie Lamoureux</a:t>
          </a:r>
          <a:endParaRPr lang="en-CA" dirty="0"/>
        </a:p>
      </dgm:t>
    </dgm:pt>
    <dgm:pt modelId="{634A568F-7413-41A8-AA6D-ABB2A91029BC}" type="parTrans" cxnId="{C52C8B16-2325-4BA2-BF9E-AC147B49908B}">
      <dgm:prSet/>
      <dgm:spPr/>
      <dgm:t>
        <a:bodyPr/>
        <a:lstStyle/>
        <a:p>
          <a:endParaRPr lang="en-US"/>
        </a:p>
      </dgm:t>
    </dgm:pt>
    <dgm:pt modelId="{F0ECA889-3F1F-4376-AE4D-0F4A4B7C2FC2}" type="sibTrans" cxnId="{C52C8B16-2325-4BA2-BF9E-AC147B49908B}">
      <dgm:prSet/>
      <dgm:spPr/>
      <dgm:t>
        <a:bodyPr/>
        <a:lstStyle/>
        <a:p>
          <a:endParaRPr lang="en-US"/>
        </a:p>
      </dgm:t>
    </dgm:pt>
    <dgm:pt modelId="{88068DFE-2103-4BC0-9702-E8035FFB36AD}">
      <dgm:prSet/>
      <dgm:spPr/>
      <dgm:t>
        <a:bodyPr/>
        <a:lstStyle/>
        <a:p>
          <a:r>
            <a:rPr lang="fr-CA" dirty="0"/>
            <a:t>La Chaire de recherche en nouvelles technologies et apprentissage des langues assisté par ordinateur </a:t>
          </a:r>
        </a:p>
        <a:p>
          <a:endParaRPr lang="fr-CA" dirty="0"/>
        </a:p>
        <a:p>
          <a:r>
            <a:rPr lang="fr-CA" dirty="0"/>
            <a:t>Marie-Josée Hamel</a:t>
          </a:r>
          <a:endParaRPr lang="en-CA" dirty="0"/>
        </a:p>
      </dgm:t>
    </dgm:pt>
    <dgm:pt modelId="{DB6E877E-2C79-4D35-825E-4AF3D8992383}" type="parTrans" cxnId="{AF79F55D-6CB4-4740-AC65-E92DB863AA08}">
      <dgm:prSet/>
      <dgm:spPr/>
      <dgm:t>
        <a:bodyPr/>
        <a:lstStyle/>
        <a:p>
          <a:endParaRPr lang="en-US"/>
        </a:p>
      </dgm:t>
    </dgm:pt>
    <dgm:pt modelId="{A44A3C9A-C27B-4603-86D9-880CB918BD38}" type="sibTrans" cxnId="{AF79F55D-6CB4-4740-AC65-E92DB863AA08}">
      <dgm:prSet/>
      <dgm:spPr/>
      <dgm:t>
        <a:bodyPr/>
        <a:lstStyle/>
        <a:p>
          <a:endParaRPr lang="en-US"/>
        </a:p>
      </dgm:t>
    </dgm:pt>
    <dgm:pt modelId="{BE33DB4F-46EE-4426-A2AC-F1D83739C709}">
      <dgm:prSet/>
      <dgm:spPr/>
      <dgm:t>
        <a:bodyPr/>
        <a:lstStyle/>
        <a:p>
          <a:r>
            <a:rPr lang="fr-CA" dirty="0"/>
            <a:t>La Chaire en apprentissage des langues et en acquisition de l’ILOB </a:t>
          </a:r>
        </a:p>
        <a:p>
          <a:endParaRPr lang="fr-CA" dirty="0"/>
        </a:p>
        <a:p>
          <a:r>
            <a:rPr lang="fr-CA" dirty="0"/>
            <a:t>Chris Fennell</a:t>
          </a:r>
          <a:endParaRPr lang="en-CA" dirty="0"/>
        </a:p>
      </dgm:t>
    </dgm:pt>
    <dgm:pt modelId="{89713997-A6C5-4F38-9A85-D27C7BBB9EBC}" type="parTrans" cxnId="{5115AEC9-40ED-4B57-9914-722B9FCB5F92}">
      <dgm:prSet/>
      <dgm:spPr/>
      <dgm:t>
        <a:bodyPr/>
        <a:lstStyle/>
        <a:p>
          <a:endParaRPr lang="en-US"/>
        </a:p>
      </dgm:t>
    </dgm:pt>
    <dgm:pt modelId="{9C769FFC-8B93-4CCF-8495-F5F2222E1707}" type="sibTrans" cxnId="{5115AEC9-40ED-4B57-9914-722B9FCB5F92}">
      <dgm:prSet/>
      <dgm:spPr/>
      <dgm:t>
        <a:bodyPr/>
        <a:lstStyle/>
        <a:p>
          <a:endParaRPr lang="en-US"/>
        </a:p>
      </dgm:t>
    </dgm:pt>
    <dgm:pt modelId="{FF61749C-34E8-4107-BBCD-76882B15C0A9}" type="pres">
      <dgm:prSet presAssocID="{FAAA8AF8-46D2-4E4A-96D1-7F9FF255E5FE}" presName="Name0" presStyleCnt="0">
        <dgm:presLayoutVars>
          <dgm:dir/>
          <dgm:resizeHandles val="exact"/>
        </dgm:presLayoutVars>
      </dgm:prSet>
      <dgm:spPr/>
    </dgm:pt>
    <dgm:pt modelId="{A87CCA17-E7F5-4172-A159-7245AAE6D109}" type="pres">
      <dgm:prSet presAssocID="{B8013B1B-AEF1-4D03-9CF9-E1937984D6E1}" presName="node" presStyleLbl="node1" presStyleIdx="0" presStyleCnt="3">
        <dgm:presLayoutVars>
          <dgm:bulletEnabled val="1"/>
        </dgm:presLayoutVars>
      </dgm:prSet>
      <dgm:spPr/>
    </dgm:pt>
    <dgm:pt modelId="{82C2EE19-7C90-4744-85E6-BCF8C24F8946}" type="pres">
      <dgm:prSet presAssocID="{F0ECA889-3F1F-4376-AE4D-0F4A4B7C2FC2}" presName="sibTrans" presStyleCnt="0"/>
      <dgm:spPr/>
    </dgm:pt>
    <dgm:pt modelId="{2CDC90D9-6B54-4879-8FED-9C2EDF8098ED}" type="pres">
      <dgm:prSet presAssocID="{88068DFE-2103-4BC0-9702-E8035FFB36AD}" presName="node" presStyleLbl="node1" presStyleIdx="1" presStyleCnt="3">
        <dgm:presLayoutVars>
          <dgm:bulletEnabled val="1"/>
        </dgm:presLayoutVars>
      </dgm:prSet>
      <dgm:spPr/>
    </dgm:pt>
    <dgm:pt modelId="{8234315F-AE65-4199-8C8D-55090336FA37}" type="pres">
      <dgm:prSet presAssocID="{A44A3C9A-C27B-4603-86D9-880CB918BD38}" presName="sibTrans" presStyleCnt="0"/>
      <dgm:spPr/>
    </dgm:pt>
    <dgm:pt modelId="{5053234F-A26E-48AB-BA2F-8A3B8F86E026}" type="pres">
      <dgm:prSet presAssocID="{BE33DB4F-46EE-4426-A2AC-F1D83739C709}" presName="node" presStyleLbl="node1" presStyleIdx="2" presStyleCnt="3">
        <dgm:presLayoutVars>
          <dgm:bulletEnabled val="1"/>
        </dgm:presLayoutVars>
      </dgm:prSet>
      <dgm:spPr/>
    </dgm:pt>
  </dgm:ptLst>
  <dgm:cxnLst>
    <dgm:cxn modelId="{85D35002-74DD-4EC3-8CDF-EB8EF10F3934}" type="presOf" srcId="{BE33DB4F-46EE-4426-A2AC-F1D83739C709}" destId="{5053234F-A26E-48AB-BA2F-8A3B8F86E026}" srcOrd="0" destOrd="0" presId="urn:microsoft.com/office/officeart/2005/8/layout/hList6"/>
    <dgm:cxn modelId="{4F90B915-B431-4009-867E-27C6F7D2AA3E}" type="presOf" srcId="{FAAA8AF8-46D2-4E4A-96D1-7F9FF255E5FE}" destId="{FF61749C-34E8-4107-BBCD-76882B15C0A9}" srcOrd="0" destOrd="0" presId="urn:microsoft.com/office/officeart/2005/8/layout/hList6"/>
    <dgm:cxn modelId="{C52C8B16-2325-4BA2-BF9E-AC147B49908B}" srcId="{FAAA8AF8-46D2-4E4A-96D1-7F9FF255E5FE}" destId="{B8013B1B-AEF1-4D03-9CF9-E1937984D6E1}" srcOrd="0" destOrd="0" parTransId="{634A568F-7413-41A8-AA6D-ABB2A91029BC}" sibTransId="{F0ECA889-3F1F-4376-AE4D-0F4A4B7C2FC2}"/>
    <dgm:cxn modelId="{AF79F55D-6CB4-4740-AC65-E92DB863AA08}" srcId="{FAAA8AF8-46D2-4E4A-96D1-7F9FF255E5FE}" destId="{88068DFE-2103-4BC0-9702-E8035FFB36AD}" srcOrd="1" destOrd="0" parTransId="{DB6E877E-2C79-4D35-825E-4AF3D8992383}" sibTransId="{A44A3C9A-C27B-4603-86D9-880CB918BD38}"/>
    <dgm:cxn modelId="{523170C6-B429-472E-8DCC-A54B03024C1E}" type="presOf" srcId="{B8013B1B-AEF1-4D03-9CF9-E1937984D6E1}" destId="{A87CCA17-E7F5-4172-A159-7245AAE6D109}" srcOrd="0" destOrd="0" presId="urn:microsoft.com/office/officeart/2005/8/layout/hList6"/>
    <dgm:cxn modelId="{5115AEC9-40ED-4B57-9914-722B9FCB5F92}" srcId="{FAAA8AF8-46D2-4E4A-96D1-7F9FF255E5FE}" destId="{BE33DB4F-46EE-4426-A2AC-F1D83739C709}" srcOrd="2" destOrd="0" parTransId="{89713997-A6C5-4F38-9A85-D27C7BBB9EBC}" sibTransId="{9C769FFC-8B93-4CCF-8495-F5F2222E1707}"/>
    <dgm:cxn modelId="{9DD04FD4-4825-4400-86CC-9A2128276D19}" type="presOf" srcId="{88068DFE-2103-4BC0-9702-E8035FFB36AD}" destId="{2CDC90D9-6B54-4879-8FED-9C2EDF8098ED}" srcOrd="0" destOrd="0" presId="urn:microsoft.com/office/officeart/2005/8/layout/hList6"/>
    <dgm:cxn modelId="{41301038-C544-4BFA-A7DE-BF526B4AE05F}" type="presParOf" srcId="{FF61749C-34E8-4107-BBCD-76882B15C0A9}" destId="{A87CCA17-E7F5-4172-A159-7245AAE6D109}" srcOrd="0" destOrd="0" presId="urn:microsoft.com/office/officeart/2005/8/layout/hList6"/>
    <dgm:cxn modelId="{7982CC51-C606-4886-B4CB-A006E19C59D7}" type="presParOf" srcId="{FF61749C-34E8-4107-BBCD-76882B15C0A9}" destId="{82C2EE19-7C90-4744-85E6-BCF8C24F8946}" srcOrd="1" destOrd="0" presId="urn:microsoft.com/office/officeart/2005/8/layout/hList6"/>
    <dgm:cxn modelId="{4CDA4C3C-E208-4DAB-AB48-0E09F20524B9}" type="presParOf" srcId="{FF61749C-34E8-4107-BBCD-76882B15C0A9}" destId="{2CDC90D9-6B54-4879-8FED-9C2EDF8098ED}" srcOrd="2" destOrd="0" presId="urn:microsoft.com/office/officeart/2005/8/layout/hList6"/>
    <dgm:cxn modelId="{33E55D8E-408D-4695-A71A-84E65648A52C}" type="presParOf" srcId="{FF61749C-34E8-4107-BBCD-76882B15C0A9}" destId="{8234315F-AE65-4199-8C8D-55090336FA37}" srcOrd="3" destOrd="0" presId="urn:microsoft.com/office/officeart/2005/8/layout/hList6"/>
    <dgm:cxn modelId="{C1AA5D84-0C08-41AA-A68C-405140D08BF5}" type="presParOf" srcId="{FF61749C-34E8-4107-BBCD-76882B15C0A9}" destId="{5053234F-A26E-48AB-BA2F-8A3B8F86E026}"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1839B-55B8-46C3-96F3-BE183D8F1DED}">
      <dsp:nvSpPr>
        <dsp:cNvPr id="0" name=""/>
        <dsp:cNvSpPr/>
      </dsp:nvSpPr>
      <dsp:spPr>
        <a:xfrm>
          <a:off x="1333964" y="323663"/>
          <a:ext cx="4355043" cy="4355043"/>
        </a:xfrm>
        <a:prstGeom prst="pie">
          <a:avLst>
            <a:gd name="adj1" fmla="val 162000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Credit Programs (ESL, FSL, DLS, MA in Bilingualism)</a:t>
          </a:r>
        </a:p>
      </dsp:txBody>
      <dsp:txXfrm>
        <a:off x="3645767" y="1226298"/>
        <a:ext cx="1607218" cy="1192452"/>
      </dsp:txXfrm>
    </dsp:sp>
    <dsp:sp modelId="{8C4C92B7-42F8-4A70-8310-E3895360D841}">
      <dsp:nvSpPr>
        <dsp:cNvPr id="0" name=""/>
        <dsp:cNvSpPr/>
      </dsp:nvSpPr>
      <dsp:spPr>
        <a:xfrm>
          <a:off x="1333964" y="469868"/>
          <a:ext cx="4355043" cy="4355043"/>
        </a:xfrm>
        <a:prstGeom prst="pie">
          <a:avLst>
            <a:gd name="adj1" fmla="val 0"/>
            <a:gd name="adj2" fmla="val 54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Research (CCERBAL, OLBI working papers)</a:t>
          </a:r>
        </a:p>
      </dsp:txBody>
      <dsp:txXfrm>
        <a:off x="3645767" y="2729825"/>
        <a:ext cx="1607218" cy="1192452"/>
      </dsp:txXfrm>
    </dsp:sp>
    <dsp:sp modelId="{E13791FC-EBE3-477B-95B2-93820D80B026}">
      <dsp:nvSpPr>
        <dsp:cNvPr id="0" name=""/>
        <dsp:cNvSpPr/>
      </dsp:nvSpPr>
      <dsp:spPr>
        <a:xfrm>
          <a:off x="1187759" y="469868"/>
          <a:ext cx="4355043" cy="4355043"/>
        </a:xfrm>
        <a:prstGeom prst="pie">
          <a:avLst>
            <a:gd name="adj1" fmla="val 5400000"/>
            <a:gd name="adj2" fmla="val 108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Testing Services (</a:t>
          </a:r>
          <a:r>
            <a:rPr lang="en-US" sz="1700" kern="1200" dirty="0" err="1"/>
            <a:t>CanTEST</a:t>
          </a:r>
          <a:r>
            <a:rPr lang="en-US" sz="1700" kern="1200" dirty="0"/>
            <a:t>/</a:t>
          </a:r>
        </a:p>
        <a:p>
          <a:pPr marL="0" lvl="0" indent="0" algn="ctr" defTabSz="755650">
            <a:lnSpc>
              <a:spcPct val="90000"/>
            </a:lnSpc>
            <a:spcBef>
              <a:spcPct val="0"/>
            </a:spcBef>
            <a:spcAft>
              <a:spcPct val="35000"/>
            </a:spcAft>
            <a:buNone/>
          </a:pPr>
          <a:r>
            <a:rPr lang="en-US" sz="1700" kern="1200" dirty="0" err="1"/>
            <a:t>TESTCan</a:t>
          </a:r>
          <a:r>
            <a:rPr lang="en-US" sz="1700" kern="1200" dirty="0"/>
            <a:t>)</a:t>
          </a:r>
          <a:endParaRPr lang="en-CA" sz="1700" kern="1200" dirty="0"/>
        </a:p>
      </dsp:txBody>
      <dsp:txXfrm>
        <a:off x="1623782" y="2729825"/>
        <a:ext cx="1607218" cy="1192452"/>
      </dsp:txXfrm>
    </dsp:sp>
    <dsp:sp modelId="{6BE830CB-C9A9-46EA-B32C-78E9E17FAABD}">
      <dsp:nvSpPr>
        <dsp:cNvPr id="0" name=""/>
        <dsp:cNvSpPr/>
      </dsp:nvSpPr>
      <dsp:spPr>
        <a:xfrm>
          <a:off x="1187759" y="323663"/>
          <a:ext cx="4355043" cy="4355043"/>
        </a:xfrm>
        <a:prstGeom prst="pie">
          <a:avLst>
            <a:gd name="adj1" fmla="val 10800000"/>
            <a:gd name="adj2" fmla="val 162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Second Language Intensive Programs</a:t>
          </a:r>
          <a:endParaRPr lang="en-CA" sz="1700" kern="1200" dirty="0"/>
        </a:p>
      </dsp:txBody>
      <dsp:txXfrm>
        <a:off x="1623782" y="1226298"/>
        <a:ext cx="1607218" cy="1192452"/>
      </dsp:txXfrm>
    </dsp:sp>
    <dsp:sp modelId="{D8E98C78-6284-4186-B38B-FCD45FF5436E}">
      <dsp:nvSpPr>
        <dsp:cNvPr id="0" name=""/>
        <dsp:cNvSpPr/>
      </dsp:nvSpPr>
      <dsp:spPr>
        <a:xfrm>
          <a:off x="1064366" y="54065"/>
          <a:ext cx="4894239" cy="4894239"/>
        </a:xfrm>
        <a:prstGeom prst="circularArrow">
          <a:avLst>
            <a:gd name="adj1" fmla="val 5085"/>
            <a:gd name="adj2" fmla="val 327528"/>
            <a:gd name="adj3" fmla="val 21272472"/>
            <a:gd name="adj4" fmla="val 16200000"/>
            <a:gd name="adj5" fmla="val 5932"/>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F7B58E-A158-4292-A084-FF52D7E68724}">
      <dsp:nvSpPr>
        <dsp:cNvPr id="0" name=""/>
        <dsp:cNvSpPr/>
      </dsp:nvSpPr>
      <dsp:spPr>
        <a:xfrm>
          <a:off x="1064366" y="200270"/>
          <a:ext cx="4894239" cy="4894239"/>
        </a:xfrm>
        <a:prstGeom prst="circularArrow">
          <a:avLst>
            <a:gd name="adj1" fmla="val 5085"/>
            <a:gd name="adj2" fmla="val 327528"/>
            <a:gd name="adj3" fmla="val 5072472"/>
            <a:gd name="adj4" fmla="val 0"/>
            <a:gd name="adj5" fmla="val 5932"/>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9A0C5F7-D250-4931-B9B5-621ADC1C57C7}">
      <dsp:nvSpPr>
        <dsp:cNvPr id="0" name=""/>
        <dsp:cNvSpPr/>
      </dsp:nvSpPr>
      <dsp:spPr>
        <a:xfrm>
          <a:off x="918161" y="200270"/>
          <a:ext cx="4894239" cy="4894239"/>
        </a:xfrm>
        <a:prstGeom prst="circularArrow">
          <a:avLst>
            <a:gd name="adj1" fmla="val 5085"/>
            <a:gd name="adj2" fmla="val 327528"/>
            <a:gd name="adj3" fmla="val 10472472"/>
            <a:gd name="adj4" fmla="val 5400000"/>
            <a:gd name="adj5" fmla="val 5932"/>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5397DA2-7E1D-43A6-8456-6B6D0619CA2B}">
      <dsp:nvSpPr>
        <dsp:cNvPr id="0" name=""/>
        <dsp:cNvSpPr/>
      </dsp:nvSpPr>
      <dsp:spPr>
        <a:xfrm>
          <a:off x="918161" y="54065"/>
          <a:ext cx="4894239" cy="4894239"/>
        </a:xfrm>
        <a:prstGeom prst="circularArrow">
          <a:avLst>
            <a:gd name="adj1" fmla="val 5085"/>
            <a:gd name="adj2" fmla="val 327528"/>
            <a:gd name="adj3" fmla="val 15872472"/>
            <a:gd name="adj4" fmla="val 10800000"/>
            <a:gd name="adj5" fmla="val 5932"/>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CCA17-E7F5-4172-A159-7245AAE6D109}">
      <dsp:nvSpPr>
        <dsp:cNvPr id="0" name=""/>
        <dsp:cNvSpPr/>
      </dsp:nvSpPr>
      <dsp:spPr>
        <a:xfrm rot="16200000">
          <a:off x="-708738" y="709686"/>
          <a:ext cx="3886200" cy="2466826"/>
        </a:xfrm>
        <a:prstGeom prst="flowChartManualOperati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683" bIns="0" numCol="1" spcCol="1270" anchor="ctr" anchorCtr="0">
          <a:noAutofit/>
        </a:bodyPr>
        <a:lstStyle/>
        <a:p>
          <a:pPr marL="0" lvl="0" indent="0" algn="ctr" defTabSz="800100">
            <a:lnSpc>
              <a:spcPct val="90000"/>
            </a:lnSpc>
            <a:spcBef>
              <a:spcPct val="0"/>
            </a:spcBef>
            <a:spcAft>
              <a:spcPct val="35000"/>
            </a:spcAft>
            <a:buNone/>
          </a:pPr>
          <a:r>
            <a:rPr lang="fr-CA" sz="1800" kern="1200" dirty="0"/>
            <a:t>La Chaire de recherche en aménagement linguistique</a:t>
          </a:r>
        </a:p>
        <a:p>
          <a:pPr marL="0" lvl="0" indent="0" algn="ctr" defTabSz="800100">
            <a:lnSpc>
              <a:spcPct val="90000"/>
            </a:lnSpc>
            <a:spcBef>
              <a:spcPct val="0"/>
            </a:spcBef>
            <a:spcAft>
              <a:spcPct val="35000"/>
            </a:spcAft>
            <a:buNone/>
          </a:pPr>
          <a:endParaRPr lang="fr-CA" sz="1800" kern="1200" dirty="0"/>
        </a:p>
        <a:p>
          <a:pPr marL="0" lvl="0" indent="0" algn="ctr" defTabSz="800100">
            <a:lnSpc>
              <a:spcPct val="90000"/>
            </a:lnSpc>
            <a:spcBef>
              <a:spcPct val="0"/>
            </a:spcBef>
            <a:spcAft>
              <a:spcPct val="35000"/>
            </a:spcAft>
            <a:buNone/>
          </a:pPr>
          <a:r>
            <a:rPr lang="fr-CA" sz="1800" kern="1200" dirty="0"/>
            <a:t>Sylvie Lamoureux</a:t>
          </a:r>
          <a:endParaRPr lang="en-CA" sz="1800" kern="1200" dirty="0"/>
        </a:p>
      </dsp:txBody>
      <dsp:txXfrm rot="5400000">
        <a:off x="949" y="777239"/>
        <a:ext cx="2466826" cy="2331720"/>
      </dsp:txXfrm>
    </dsp:sp>
    <dsp:sp modelId="{2CDC90D9-6B54-4879-8FED-9C2EDF8098ED}">
      <dsp:nvSpPr>
        <dsp:cNvPr id="0" name=""/>
        <dsp:cNvSpPr/>
      </dsp:nvSpPr>
      <dsp:spPr>
        <a:xfrm rot="16200000">
          <a:off x="1943100" y="709686"/>
          <a:ext cx="3886200" cy="2466826"/>
        </a:xfrm>
        <a:prstGeom prst="flowChartManualOperation">
          <a:avLst/>
        </a:prstGeom>
        <a:solidFill>
          <a:schemeClr val="accent1">
            <a:shade val="50000"/>
            <a:hueOff val="271754"/>
            <a:satOff val="-15199"/>
            <a:lumOff val="30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683" bIns="0" numCol="1" spcCol="1270" anchor="ctr" anchorCtr="0">
          <a:noAutofit/>
        </a:bodyPr>
        <a:lstStyle/>
        <a:p>
          <a:pPr marL="0" lvl="0" indent="0" algn="ctr" defTabSz="800100">
            <a:lnSpc>
              <a:spcPct val="90000"/>
            </a:lnSpc>
            <a:spcBef>
              <a:spcPct val="0"/>
            </a:spcBef>
            <a:spcAft>
              <a:spcPct val="35000"/>
            </a:spcAft>
            <a:buNone/>
          </a:pPr>
          <a:r>
            <a:rPr lang="fr-CA" sz="1800" kern="1200" dirty="0"/>
            <a:t>La Chaire de recherche en nouvelles technologies et apprentissage des langues assisté par ordinateur </a:t>
          </a:r>
        </a:p>
        <a:p>
          <a:pPr marL="0" lvl="0" indent="0" algn="ctr" defTabSz="800100">
            <a:lnSpc>
              <a:spcPct val="90000"/>
            </a:lnSpc>
            <a:spcBef>
              <a:spcPct val="0"/>
            </a:spcBef>
            <a:spcAft>
              <a:spcPct val="35000"/>
            </a:spcAft>
            <a:buNone/>
          </a:pPr>
          <a:endParaRPr lang="fr-CA" sz="1800" kern="1200" dirty="0"/>
        </a:p>
        <a:p>
          <a:pPr marL="0" lvl="0" indent="0" algn="ctr" defTabSz="800100">
            <a:lnSpc>
              <a:spcPct val="90000"/>
            </a:lnSpc>
            <a:spcBef>
              <a:spcPct val="0"/>
            </a:spcBef>
            <a:spcAft>
              <a:spcPct val="35000"/>
            </a:spcAft>
            <a:buNone/>
          </a:pPr>
          <a:r>
            <a:rPr lang="fr-CA" sz="1800" kern="1200" dirty="0"/>
            <a:t>Marie-Josée Hamel</a:t>
          </a:r>
          <a:endParaRPr lang="en-CA" sz="1800" kern="1200" dirty="0"/>
        </a:p>
      </dsp:txBody>
      <dsp:txXfrm rot="5400000">
        <a:off x="2652787" y="777239"/>
        <a:ext cx="2466826" cy="2331720"/>
      </dsp:txXfrm>
    </dsp:sp>
    <dsp:sp modelId="{5053234F-A26E-48AB-BA2F-8A3B8F86E026}">
      <dsp:nvSpPr>
        <dsp:cNvPr id="0" name=""/>
        <dsp:cNvSpPr/>
      </dsp:nvSpPr>
      <dsp:spPr>
        <a:xfrm rot="16200000">
          <a:off x="4594938" y="709686"/>
          <a:ext cx="3886200" cy="2466826"/>
        </a:xfrm>
        <a:prstGeom prst="flowChartManualOperation">
          <a:avLst/>
        </a:prstGeom>
        <a:solidFill>
          <a:schemeClr val="accent1">
            <a:shade val="50000"/>
            <a:hueOff val="271754"/>
            <a:satOff val="-15199"/>
            <a:lumOff val="30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683" bIns="0" numCol="1" spcCol="1270" anchor="ctr" anchorCtr="0">
          <a:noAutofit/>
        </a:bodyPr>
        <a:lstStyle/>
        <a:p>
          <a:pPr marL="0" lvl="0" indent="0" algn="ctr" defTabSz="800100">
            <a:lnSpc>
              <a:spcPct val="90000"/>
            </a:lnSpc>
            <a:spcBef>
              <a:spcPct val="0"/>
            </a:spcBef>
            <a:spcAft>
              <a:spcPct val="35000"/>
            </a:spcAft>
            <a:buNone/>
          </a:pPr>
          <a:r>
            <a:rPr lang="fr-CA" sz="1800" kern="1200" dirty="0"/>
            <a:t>La Chaire en apprentissage des langues et en acquisition de l’ILOB </a:t>
          </a:r>
        </a:p>
        <a:p>
          <a:pPr marL="0" lvl="0" indent="0" algn="ctr" defTabSz="800100">
            <a:lnSpc>
              <a:spcPct val="90000"/>
            </a:lnSpc>
            <a:spcBef>
              <a:spcPct val="0"/>
            </a:spcBef>
            <a:spcAft>
              <a:spcPct val="35000"/>
            </a:spcAft>
            <a:buNone/>
          </a:pPr>
          <a:endParaRPr lang="fr-CA" sz="1800" kern="1200" dirty="0"/>
        </a:p>
        <a:p>
          <a:pPr marL="0" lvl="0" indent="0" algn="ctr" defTabSz="800100">
            <a:lnSpc>
              <a:spcPct val="90000"/>
            </a:lnSpc>
            <a:spcBef>
              <a:spcPct val="0"/>
            </a:spcBef>
            <a:spcAft>
              <a:spcPct val="35000"/>
            </a:spcAft>
            <a:buNone/>
          </a:pPr>
          <a:r>
            <a:rPr lang="fr-CA" sz="1800" kern="1200" dirty="0"/>
            <a:t>Chris Fennell</a:t>
          </a:r>
          <a:endParaRPr lang="en-CA" sz="1800" kern="1200" dirty="0"/>
        </a:p>
      </dsp:txBody>
      <dsp:txXfrm rot="5400000">
        <a:off x="5304625" y="777239"/>
        <a:ext cx="2466826" cy="233172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eaLnBrk="1" hangingPunct="1">
              <a:defRPr sz="1200">
                <a:latin typeface="Times" pitchFamily="-112" charset="0"/>
                <a:ea typeface="ＭＳ Ｐゴシック" pitchFamily="-112" charset="-128"/>
              </a:defRPr>
            </a:lvl1pPr>
          </a:lstStyle>
          <a:p>
            <a:pPr>
              <a:defRPr/>
            </a:pPr>
            <a:endParaRPr lang="en-CA"/>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eaLnBrk="1" hangingPunct="1">
              <a:defRPr sz="1200">
                <a:latin typeface="Times" pitchFamily="-112" charset="0"/>
                <a:ea typeface="ＭＳ Ｐゴシック" pitchFamily="-112" charset="-128"/>
              </a:defRPr>
            </a:lvl1pPr>
          </a:lstStyle>
          <a:p>
            <a:pPr>
              <a:defRPr/>
            </a:pPr>
            <a:fld id="{70BDA567-BC79-485C-9485-43794B77E3C2}" type="datetimeFigureOut">
              <a:rPr lang="en-CA"/>
              <a:pPr>
                <a:defRPr/>
              </a:pPr>
              <a:t>15/12/2017</a:t>
            </a:fld>
            <a:endParaRPr lang="en-CA"/>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eaLnBrk="1" hangingPunct="1">
              <a:defRPr sz="1200">
                <a:latin typeface="Times" pitchFamily="-112" charset="0"/>
                <a:ea typeface="ＭＳ Ｐゴシック" pitchFamily="-112" charset="-128"/>
              </a:defRPr>
            </a:lvl1pPr>
          </a:lstStyle>
          <a:p>
            <a:pPr>
              <a:defRPr/>
            </a:pPr>
            <a:endParaRPr lang="en-CA"/>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EF1589F-80D6-4A3D-8BEC-B8639B8D6AC4}" type="slidenum">
              <a:rPr lang="en-CA" altLang="en-US"/>
              <a:pPr>
                <a:defRPr/>
              </a:pPr>
              <a:t>‹#›</a:t>
            </a:fld>
            <a:endParaRPr lang="en-CA" altLang="en-US"/>
          </a:p>
        </p:txBody>
      </p:sp>
    </p:spTree>
    <p:extLst>
      <p:ext uri="{BB962C8B-B14F-4D97-AF65-F5344CB8AC3E}">
        <p14:creationId xmlns:p14="http://schemas.microsoft.com/office/powerpoint/2010/main" val="2145542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eaLnBrk="0" hangingPunct="0">
              <a:defRPr sz="1200">
                <a:latin typeface="Times" pitchFamily="-110" charset="0"/>
                <a:ea typeface="+mn-ea"/>
              </a:defRPr>
            </a:lvl1pPr>
          </a:lstStyle>
          <a:p>
            <a:pPr>
              <a:defRPr/>
            </a:pPr>
            <a:endParaRPr lang="en-US"/>
          </a:p>
        </p:txBody>
      </p:sp>
      <p:sp>
        <p:nvSpPr>
          <p:cNvPr id="7171"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eaLnBrk="0" hangingPunct="0">
              <a:defRPr sz="1200">
                <a:latin typeface="Times" pitchFamily="-110"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eaLnBrk="0" hangingPunct="0">
              <a:defRPr sz="1200">
                <a:latin typeface="Times" pitchFamily="-110" charset="0"/>
                <a:ea typeface="+mn-ea"/>
              </a:defRPr>
            </a:lvl1pPr>
          </a:lstStyle>
          <a:p>
            <a:pPr>
              <a:defRPr/>
            </a:pPr>
            <a:endParaRPr lang="en-US"/>
          </a:p>
        </p:txBody>
      </p:sp>
      <p:sp>
        <p:nvSpPr>
          <p:cNvPr id="7175"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eaLnBrk="0" hangingPunct="0">
              <a:defRPr sz="1200" smtClean="0"/>
            </a:lvl1pPr>
          </a:lstStyle>
          <a:p>
            <a:pPr>
              <a:defRPr/>
            </a:pPr>
            <a:fld id="{B21FF7CD-014C-4C81-AF72-76E3531E779E}" type="slidenum">
              <a:rPr lang="en-US" altLang="en-US"/>
              <a:pPr>
                <a:defRPr/>
              </a:pPr>
              <a:t>‹#›</a:t>
            </a:fld>
            <a:endParaRPr lang="en-US" altLang="en-US"/>
          </a:p>
        </p:txBody>
      </p:sp>
    </p:spTree>
    <p:extLst>
      <p:ext uri="{BB962C8B-B14F-4D97-AF65-F5344CB8AC3E}">
        <p14:creationId xmlns:p14="http://schemas.microsoft.com/office/powerpoint/2010/main" val="1948551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B4472AAF-02BD-4574-99CF-63B644F4BAB6}" type="slidenum">
              <a:rPr lang="en-US" altLang="en-US"/>
              <a:pPr>
                <a:spcBef>
                  <a:spcPct val="0"/>
                </a:spcBef>
              </a:pPr>
              <a:t>1</a:t>
            </a:fld>
            <a:endParaRPr lang="en-US" altLang="en-US"/>
          </a:p>
        </p:txBody>
      </p:sp>
    </p:spTree>
    <p:extLst>
      <p:ext uri="{BB962C8B-B14F-4D97-AF65-F5344CB8AC3E}">
        <p14:creationId xmlns:p14="http://schemas.microsoft.com/office/powerpoint/2010/main" val="105158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panose="02020603050405020304" pitchFamily="18" charset="0"/>
              <a:ea typeface="ＭＳ Ｐゴシック" panose="020B0600070205080204"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7D4B55F3-FB0F-4041-B88B-99976C900B68}" type="slidenum">
              <a:rPr lang="en-US" altLang="en-US"/>
              <a:pPr>
                <a:spcBef>
                  <a:spcPct val="0"/>
                </a:spcBef>
              </a:pPr>
              <a:t>3</a:t>
            </a:fld>
            <a:endParaRPr lang="en-US" altLang="en-US"/>
          </a:p>
        </p:txBody>
      </p:sp>
    </p:spTree>
    <p:extLst>
      <p:ext uri="{BB962C8B-B14F-4D97-AF65-F5344CB8AC3E}">
        <p14:creationId xmlns:p14="http://schemas.microsoft.com/office/powerpoint/2010/main" val="418636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PAGE INTÉRIEURE</a:t>
            </a:r>
            <a:br>
              <a:rPr lang="en-US" dirty="0"/>
            </a:br>
            <a:r>
              <a:rPr lang="en-US" dirty="0"/>
              <a:t>ÉBAUCHE (DOCUMENT NON FINALISÉ)</a:t>
            </a:r>
            <a:br>
              <a:rPr lang="en-US" dirty="0"/>
            </a:br>
            <a:r>
              <a:rPr lang="en-US" b="1" dirty="0" err="1"/>
              <a:t>À</a:t>
            </a:r>
            <a:r>
              <a:rPr lang="en-US" b="1" dirty="0"/>
              <a:t> lire </a:t>
            </a:r>
            <a:r>
              <a:rPr lang="en-US" b="1" dirty="0" err="1"/>
              <a:t>avant</a:t>
            </a:r>
            <a:r>
              <a:rPr lang="en-US" b="1" dirty="0"/>
              <a:t> </a:t>
            </a:r>
            <a:r>
              <a:rPr lang="en-US" b="1" dirty="0" err="1"/>
              <a:t>d’utiliser</a:t>
            </a:r>
            <a:r>
              <a:rPr lang="en-US" b="1" dirty="0"/>
              <a:t> le </a:t>
            </a:r>
            <a:r>
              <a:rPr lang="en-US" b="1" dirty="0" err="1"/>
              <a:t>gabarit</a:t>
            </a:r>
            <a:endParaRPr lang="en-US" b="1" dirty="0"/>
          </a:p>
          <a:p>
            <a:r>
              <a:rPr lang="en-US" dirty="0"/>
              <a:t>NOTE : Les </a:t>
            </a:r>
            <a:r>
              <a:rPr lang="en-US" dirty="0" err="1"/>
              <a:t>éléments</a:t>
            </a:r>
            <a:r>
              <a:rPr lang="en-US" dirty="0"/>
              <a:t> du </a:t>
            </a:r>
            <a:r>
              <a:rPr lang="en-US" dirty="0" err="1"/>
              <a:t>gabarit</a:t>
            </a:r>
            <a:r>
              <a:rPr lang="en-US" dirty="0"/>
              <a:t> </a:t>
            </a:r>
            <a:r>
              <a:rPr lang="en-US" dirty="0" err="1"/>
              <a:t>suivants</a:t>
            </a:r>
            <a:r>
              <a:rPr lang="en-US" dirty="0"/>
              <a:t> ne </a:t>
            </a:r>
            <a:r>
              <a:rPr lang="en-US" dirty="0" err="1"/>
              <a:t>peuvent</a:t>
            </a:r>
            <a:r>
              <a:rPr lang="en-US" dirty="0"/>
              <a:t> </a:t>
            </a:r>
            <a:r>
              <a:rPr lang="en-US" dirty="0" err="1"/>
              <a:t>être</a:t>
            </a:r>
            <a:r>
              <a:rPr lang="en-US" dirty="0"/>
              <a:t> </a:t>
            </a:r>
            <a:r>
              <a:rPr lang="en-US" dirty="0" err="1"/>
              <a:t>modifiés</a:t>
            </a:r>
            <a:r>
              <a:rPr lang="en-US" dirty="0"/>
              <a:t> :</a:t>
            </a:r>
            <a:br>
              <a:rPr lang="en-US" dirty="0"/>
            </a:br>
            <a:r>
              <a:rPr lang="en-US" dirty="0"/>
              <a:t>• </a:t>
            </a:r>
            <a:r>
              <a:rPr lang="en-US" dirty="0" err="1"/>
              <a:t>Entête</a:t>
            </a:r>
            <a:r>
              <a:rPr lang="en-US" dirty="0"/>
              <a:t> </a:t>
            </a:r>
            <a:r>
              <a:rPr lang="en-US" dirty="0" err="1"/>
              <a:t>organisationnelle</a:t>
            </a:r>
            <a:r>
              <a:rPr lang="en-US" dirty="0"/>
              <a:t> </a:t>
            </a:r>
            <a:r>
              <a:rPr lang="en-US" dirty="0" err="1"/>
              <a:t>grenat</a:t>
            </a:r>
            <a:r>
              <a:rPr lang="en-US" dirty="0"/>
              <a:t> (</a:t>
            </a:r>
            <a:r>
              <a:rPr lang="en-US" dirty="0" err="1"/>
              <a:t>Université</a:t>
            </a:r>
            <a:r>
              <a:rPr lang="en-US" dirty="0"/>
              <a:t> </a:t>
            </a:r>
            <a:r>
              <a:rPr lang="en-US" dirty="0" err="1"/>
              <a:t>d’Ottawa</a:t>
            </a:r>
            <a:r>
              <a:rPr lang="en-US" dirty="0"/>
              <a:t> | University of Ottawa)</a:t>
            </a:r>
            <a:br>
              <a:rPr lang="en-US" dirty="0"/>
            </a:br>
            <a:r>
              <a:rPr lang="en-US" dirty="0"/>
              <a:t>• Pied de page </a:t>
            </a:r>
            <a:r>
              <a:rPr lang="en-US" dirty="0" err="1"/>
              <a:t>organisationnel</a:t>
            </a:r>
            <a:r>
              <a:rPr lang="en-US" dirty="0"/>
              <a:t> </a:t>
            </a:r>
            <a:r>
              <a:rPr lang="en-US" dirty="0" err="1"/>
              <a:t>comprenant</a:t>
            </a:r>
            <a:r>
              <a:rPr lang="en-US" dirty="0"/>
              <a:t> la </a:t>
            </a:r>
            <a:r>
              <a:rPr lang="en-US" dirty="0" err="1"/>
              <a:t>bande</a:t>
            </a:r>
            <a:r>
              <a:rPr lang="en-US" dirty="0"/>
              <a:t> </a:t>
            </a:r>
            <a:r>
              <a:rPr lang="en-US" dirty="0" err="1"/>
              <a:t>grise</a:t>
            </a:r>
            <a:r>
              <a:rPr lang="en-US" dirty="0"/>
              <a:t> et </a:t>
            </a:r>
            <a:r>
              <a:rPr lang="en-US" dirty="0" err="1"/>
              <a:t>grenat</a:t>
            </a:r>
            <a:r>
              <a:rPr lang="en-US" dirty="0"/>
              <a:t> </a:t>
            </a:r>
            <a:r>
              <a:rPr lang="en-US" dirty="0" err="1"/>
              <a:t>ainsi</a:t>
            </a:r>
            <a:r>
              <a:rPr lang="en-US" dirty="0"/>
              <a:t> </a:t>
            </a:r>
            <a:r>
              <a:rPr lang="en-US" dirty="0" err="1"/>
              <a:t>que</a:t>
            </a:r>
            <a:r>
              <a:rPr lang="en-US" dirty="0"/>
              <a:t> le logo, </a:t>
            </a:r>
            <a:r>
              <a:rPr lang="en-US" dirty="0" err="1"/>
              <a:t>à</a:t>
            </a:r>
            <a:r>
              <a:rPr lang="en-US" dirty="0"/>
              <a:t> </a:t>
            </a:r>
            <a:r>
              <a:rPr lang="en-US" dirty="0" err="1"/>
              <a:t>l’exception</a:t>
            </a:r>
            <a:r>
              <a:rPr lang="en-US" dirty="0"/>
              <a:t> de </a:t>
            </a:r>
            <a:r>
              <a:rPr lang="en-US" dirty="0" err="1"/>
              <a:t>l’adresse</a:t>
            </a:r>
            <a:r>
              <a:rPr lang="en-US" dirty="0"/>
              <a:t> Web qui </a:t>
            </a:r>
            <a:r>
              <a:rPr lang="en-US" dirty="0" err="1"/>
              <a:t>peut</a:t>
            </a:r>
            <a:r>
              <a:rPr lang="en-US" dirty="0"/>
              <a:t> </a:t>
            </a:r>
            <a:r>
              <a:rPr lang="en-US" dirty="0" err="1"/>
              <a:t>être</a:t>
            </a:r>
            <a:r>
              <a:rPr lang="en-US" dirty="0"/>
              <a:t> </a:t>
            </a:r>
            <a:r>
              <a:rPr lang="en-US" dirty="0" err="1"/>
              <a:t>modifiée</a:t>
            </a:r>
            <a:r>
              <a:rPr lang="en-US" dirty="0"/>
              <a:t> en </a:t>
            </a:r>
            <a:r>
              <a:rPr lang="en-US" dirty="0" err="1"/>
              <a:t>suivant</a:t>
            </a:r>
            <a:r>
              <a:rPr lang="en-US" dirty="0"/>
              <a:t> les </a:t>
            </a:r>
            <a:r>
              <a:rPr lang="en-US" dirty="0" err="1"/>
              <a:t>étapes</a:t>
            </a:r>
            <a:r>
              <a:rPr lang="en-US" dirty="0"/>
              <a:t> </a:t>
            </a:r>
            <a:r>
              <a:rPr lang="en-US" dirty="0" err="1"/>
              <a:t>suivantes</a:t>
            </a:r>
            <a:r>
              <a:rPr lang="en-US" dirty="0"/>
              <a:t> : </a:t>
            </a:r>
            <a:r>
              <a:rPr lang="en-US" dirty="0" err="1"/>
              <a:t>dans</a:t>
            </a:r>
            <a:r>
              <a:rPr lang="en-US" dirty="0"/>
              <a:t> le document PowerPoint, </a:t>
            </a:r>
            <a:r>
              <a:rPr lang="en-US" dirty="0" err="1"/>
              <a:t>cliquez</a:t>
            </a:r>
            <a:r>
              <a:rPr lang="en-US" dirty="0"/>
              <a:t> </a:t>
            </a:r>
            <a:r>
              <a:rPr lang="en-US" dirty="0" err="1"/>
              <a:t>sur</a:t>
            </a:r>
            <a:r>
              <a:rPr lang="en-US" dirty="0"/>
              <a:t> </a:t>
            </a:r>
            <a:r>
              <a:rPr lang="en-US" dirty="0" err="1"/>
              <a:t>l’onglet</a:t>
            </a:r>
            <a:r>
              <a:rPr lang="en-US" dirty="0"/>
              <a:t> View, </a:t>
            </a:r>
            <a:r>
              <a:rPr lang="en-US" dirty="0" err="1"/>
              <a:t>puis</a:t>
            </a:r>
            <a:r>
              <a:rPr lang="en-US" dirty="0"/>
              <a:t> </a:t>
            </a:r>
            <a:r>
              <a:rPr lang="en-US" dirty="0" err="1"/>
              <a:t>sélectionnez</a:t>
            </a:r>
            <a:r>
              <a:rPr lang="en-US" dirty="0"/>
              <a:t> Slide Master. Sur le menu </a:t>
            </a:r>
            <a:r>
              <a:rPr lang="en-US" dirty="0" err="1"/>
              <a:t>d’affichage</a:t>
            </a:r>
            <a:r>
              <a:rPr lang="en-US" dirty="0"/>
              <a:t> (</a:t>
            </a:r>
            <a:r>
              <a:rPr lang="en-US" dirty="0" err="1"/>
              <a:t>à</a:t>
            </a:r>
            <a:r>
              <a:rPr lang="en-US" dirty="0"/>
              <a:t> gauche), </a:t>
            </a:r>
            <a:r>
              <a:rPr lang="en-US" dirty="0" err="1"/>
              <a:t>sélectionnez</a:t>
            </a:r>
            <a:r>
              <a:rPr lang="en-US" dirty="0"/>
              <a:t> la </a:t>
            </a:r>
            <a:r>
              <a:rPr lang="en-US" dirty="0" err="1"/>
              <a:t>troisième</a:t>
            </a:r>
            <a:r>
              <a:rPr lang="en-US" dirty="0"/>
              <a:t> </a:t>
            </a:r>
            <a:r>
              <a:rPr lang="en-US" dirty="0" err="1"/>
              <a:t>diapositive</a:t>
            </a:r>
            <a:r>
              <a:rPr lang="en-US" dirty="0"/>
              <a:t> et </a:t>
            </a:r>
            <a:r>
              <a:rPr lang="en-US" dirty="0" err="1"/>
              <a:t>inscrivez</a:t>
            </a:r>
            <a:r>
              <a:rPr lang="en-US" dirty="0"/>
              <a:t> la nouvelle </a:t>
            </a:r>
            <a:r>
              <a:rPr lang="en-US" dirty="0" err="1"/>
              <a:t>adresse</a:t>
            </a:r>
            <a:r>
              <a:rPr lang="en-US" dirty="0"/>
              <a:t> </a:t>
            </a:r>
            <a:r>
              <a:rPr lang="en-US" dirty="0" err="1"/>
              <a:t>sur</a:t>
            </a:r>
            <a:r>
              <a:rPr lang="en-US" dirty="0"/>
              <a:t> </a:t>
            </a:r>
            <a:r>
              <a:rPr lang="en-US" dirty="0" err="1"/>
              <a:t>celle</a:t>
            </a:r>
            <a:r>
              <a:rPr lang="en-US" dirty="0"/>
              <a:t>-ci. </a:t>
            </a:r>
          </a:p>
          <a:p>
            <a:endParaRPr lang="en-US" dirty="0"/>
          </a:p>
          <a:p>
            <a:endParaRPr lang="en-US" dirty="0"/>
          </a:p>
          <a:p>
            <a:endParaRPr lang="en-US" dirty="0"/>
          </a:p>
          <a:p>
            <a:endParaRPr lang="en-US" dirty="0"/>
          </a:p>
          <a:p>
            <a:r>
              <a:rPr lang="en-US"/>
              <a:t>INSIDE PAGE</a:t>
            </a:r>
            <a:endParaRPr lang="en-US" dirty="0"/>
          </a:p>
          <a:p>
            <a:r>
              <a:rPr lang="en-US" dirty="0"/>
              <a:t>DRAFT ONLY (FILE NOT FINAL)</a:t>
            </a:r>
            <a:br>
              <a:rPr lang="en-US" dirty="0"/>
            </a:br>
            <a:r>
              <a:rPr lang="en-US" b="1" dirty="0"/>
              <a:t>Read before using template</a:t>
            </a:r>
          </a:p>
          <a:p>
            <a:r>
              <a:rPr lang="en-US" dirty="0"/>
              <a:t>NOTE: The following elements of the template should remain untouched and cannot be modified:</a:t>
            </a:r>
          </a:p>
          <a:p>
            <a:r>
              <a:rPr lang="en-US" dirty="0"/>
              <a:t>• Corporate (</a:t>
            </a:r>
            <a:r>
              <a:rPr lang="en-US" dirty="0" err="1"/>
              <a:t>Université</a:t>
            </a:r>
            <a:r>
              <a:rPr lang="en-US" dirty="0"/>
              <a:t> </a:t>
            </a:r>
            <a:r>
              <a:rPr lang="en-US" dirty="0" err="1"/>
              <a:t>d'Ottawa</a:t>
            </a:r>
            <a:r>
              <a:rPr lang="en-US" dirty="0"/>
              <a:t> | University of Ottawa) garnet header</a:t>
            </a:r>
          </a:p>
          <a:p>
            <a:r>
              <a:rPr lang="en-US" dirty="0"/>
              <a:t>• Corporate </a:t>
            </a:r>
            <a:r>
              <a:rPr lang="en-US" dirty="0" err="1"/>
              <a:t>uOttawa</a:t>
            </a:r>
            <a:r>
              <a:rPr lang="en-US" dirty="0"/>
              <a:t> footer including the grey/garnet stripe and logo, with the exception of the URL which can be customized to a specific URL by following these simple steps: On the PowerPoint View tab, in the Master Views group, select Slide Master. Select the third slide on the left side panel, and type in the desired URL on the slide. </a:t>
            </a:r>
          </a:p>
          <a:p>
            <a:endParaRPr lang="en-US" dirty="0"/>
          </a:p>
        </p:txBody>
      </p:sp>
      <p:sp>
        <p:nvSpPr>
          <p:cNvPr id="4" name="Slide Number Placeholder 3"/>
          <p:cNvSpPr>
            <a:spLocks noGrp="1"/>
          </p:cNvSpPr>
          <p:nvPr>
            <p:ph type="sldNum" sz="quarter" idx="10"/>
          </p:nvPr>
        </p:nvSpPr>
        <p:spPr/>
        <p:txBody>
          <a:bodyPr/>
          <a:lstStyle/>
          <a:p>
            <a:fld id="{0BA96726-B0E5-5C4D-84CE-D53510198312}" type="slidenum">
              <a:rPr lang="en-US" smtClean="0"/>
              <a:pPr/>
              <a:t>4</a:t>
            </a:fld>
            <a:endParaRPr lang="en-US"/>
          </a:p>
        </p:txBody>
      </p:sp>
    </p:spTree>
    <p:extLst>
      <p:ext uri="{BB962C8B-B14F-4D97-AF65-F5344CB8AC3E}">
        <p14:creationId xmlns:p14="http://schemas.microsoft.com/office/powerpoint/2010/main" val="3628065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17" descr="image_Cover2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657600" y="2490787"/>
            <a:ext cx="4648200" cy="1362075"/>
          </a:xfrm>
        </p:spPr>
        <p:txBody>
          <a:bodyPr anchor="t"/>
          <a:lstStyle>
            <a:lvl1pPr algn="r">
              <a:defRPr sz="3200" b="0" cap="none"/>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5" name="Text Placeholder 2"/>
          <p:cNvSpPr>
            <a:spLocks noGrp="1"/>
          </p:cNvSpPr>
          <p:nvPr>
            <p:ph type="body" idx="1"/>
          </p:nvPr>
        </p:nvSpPr>
        <p:spPr>
          <a:xfrm>
            <a:off x="3657600" y="990600"/>
            <a:ext cx="4648200"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dirty="0"/>
              <a:t>Click to </a:t>
            </a:r>
            <a:r>
              <a:rPr lang="fr-CA" dirty="0" err="1"/>
              <a:t>edit</a:t>
            </a:r>
            <a:r>
              <a:rPr lang="fr-CA" dirty="0"/>
              <a:t> Master </a:t>
            </a:r>
            <a:r>
              <a:rPr lang="fr-CA" dirty="0" err="1"/>
              <a:t>text</a:t>
            </a:r>
            <a:r>
              <a:rPr lang="fr-CA" dirty="0"/>
              <a:t> styles</a:t>
            </a:r>
          </a:p>
        </p:txBody>
      </p:sp>
    </p:spTree>
    <p:extLst>
      <p:ext uri="{BB962C8B-B14F-4D97-AF65-F5344CB8AC3E}">
        <p14:creationId xmlns:p14="http://schemas.microsoft.com/office/powerpoint/2010/main" val="292615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Footer Placeholder 3"/>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396331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0292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85800" y="381000"/>
            <a:ext cx="5676900" cy="5029200"/>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Footer Placeholder 3"/>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349726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Footer Placeholder 3"/>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324700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Click to edit Master text styles</a:t>
            </a:r>
          </a:p>
        </p:txBody>
      </p:sp>
      <p:sp>
        <p:nvSpPr>
          <p:cNvPr id="4" name="Footer Placeholder 3"/>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273598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5240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5240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Footer Placeholder 4"/>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31124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Footer Placeholder 6"/>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262867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Footer Placeholder 2"/>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23833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246831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Footer Placeholder 4"/>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331804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Footer Placeholder 4"/>
          <p:cNvSpPr>
            <a:spLocks noGrp="1"/>
          </p:cNvSpPr>
          <p:nvPr>
            <p:ph type="ftr" sz="quarter" idx="10"/>
          </p:nvPr>
        </p:nvSpPr>
        <p:spPr/>
        <p:txBody>
          <a:bodyPr/>
          <a:lstStyle>
            <a:lvl1pPr>
              <a:defRPr>
                <a:latin typeface="Verdana"/>
                <a:ea typeface="+mn-ea"/>
                <a:cs typeface="Verdana"/>
              </a:defRPr>
            </a:lvl1pPr>
          </a:lstStyle>
          <a:p>
            <a:pPr>
              <a:defRPr/>
            </a:pPr>
            <a:r>
              <a:rPr lang="en-US"/>
              <a:t>http://www.olbi.uottawa.ca</a:t>
            </a:r>
          </a:p>
        </p:txBody>
      </p:sp>
    </p:spTree>
    <p:extLst>
      <p:ext uri="{BB962C8B-B14F-4D97-AF65-F5344CB8AC3E}">
        <p14:creationId xmlns:p14="http://schemas.microsoft.com/office/powerpoint/2010/main" val="397195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image_Page2b_PP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81000"/>
            <a:ext cx="655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85800" y="15240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886200" y="6019800"/>
            <a:ext cx="457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990000"/>
                </a:solidFill>
                <a:latin typeface="Verdana" pitchFamily="-112" charset="0"/>
                <a:ea typeface="ＭＳ Ｐゴシック" pitchFamily="-112" charset="-128"/>
              </a:defRPr>
            </a:lvl1pPr>
          </a:lstStyle>
          <a:p>
            <a:pPr>
              <a:defRPr/>
            </a:pPr>
            <a:r>
              <a:rPr lang="en-US"/>
              <a:t>http://www.olbi.uottawa.ca</a:t>
            </a: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dt="0"/>
  <p:txStyles>
    <p:titleStyle>
      <a:lvl1pPr algn="l" rtl="0" eaLnBrk="0" fontAlgn="base" hangingPunct="0">
        <a:spcBef>
          <a:spcPct val="0"/>
        </a:spcBef>
        <a:spcAft>
          <a:spcPct val="0"/>
        </a:spcAft>
        <a:defRPr sz="2800">
          <a:solidFill>
            <a:srgbClr val="990000"/>
          </a:solidFill>
          <a:latin typeface="Verdana"/>
          <a:ea typeface="ＭＳ Ｐゴシック" pitchFamily="-112" charset="-128"/>
          <a:cs typeface="Verdana"/>
        </a:defRPr>
      </a:lvl1pPr>
      <a:lvl2pPr algn="l" rtl="0" eaLnBrk="0" fontAlgn="base" hangingPunct="0">
        <a:spcBef>
          <a:spcPct val="0"/>
        </a:spcBef>
        <a:spcAft>
          <a:spcPct val="0"/>
        </a:spcAft>
        <a:defRPr sz="2800">
          <a:solidFill>
            <a:srgbClr val="990000"/>
          </a:solidFill>
          <a:latin typeface="Verdana" pitchFamily="-112" charset="0"/>
          <a:ea typeface="ＭＳ Ｐゴシック" pitchFamily="-112" charset="-128"/>
          <a:cs typeface="Verdana" pitchFamily="-112" charset="0"/>
        </a:defRPr>
      </a:lvl2pPr>
      <a:lvl3pPr algn="l" rtl="0" eaLnBrk="0" fontAlgn="base" hangingPunct="0">
        <a:spcBef>
          <a:spcPct val="0"/>
        </a:spcBef>
        <a:spcAft>
          <a:spcPct val="0"/>
        </a:spcAft>
        <a:defRPr sz="2800">
          <a:solidFill>
            <a:srgbClr val="990000"/>
          </a:solidFill>
          <a:latin typeface="Verdana" pitchFamily="-112" charset="0"/>
          <a:ea typeface="ＭＳ Ｐゴシック" pitchFamily="-112" charset="-128"/>
          <a:cs typeface="Verdana" pitchFamily="-112" charset="0"/>
        </a:defRPr>
      </a:lvl3pPr>
      <a:lvl4pPr algn="l" rtl="0" eaLnBrk="0" fontAlgn="base" hangingPunct="0">
        <a:spcBef>
          <a:spcPct val="0"/>
        </a:spcBef>
        <a:spcAft>
          <a:spcPct val="0"/>
        </a:spcAft>
        <a:defRPr sz="2800">
          <a:solidFill>
            <a:srgbClr val="990000"/>
          </a:solidFill>
          <a:latin typeface="Verdana" pitchFamily="-112" charset="0"/>
          <a:ea typeface="ＭＳ Ｐゴシック" pitchFamily="-112" charset="-128"/>
          <a:cs typeface="Verdana" pitchFamily="-112" charset="0"/>
        </a:defRPr>
      </a:lvl4pPr>
      <a:lvl5pPr algn="l" rtl="0" eaLnBrk="0" fontAlgn="base" hangingPunct="0">
        <a:spcBef>
          <a:spcPct val="0"/>
        </a:spcBef>
        <a:spcAft>
          <a:spcPct val="0"/>
        </a:spcAft>
        <a:defRPr sz="2800">
          <a:solidFill>
            <a:srgbClr val="990000"/>
          </a:solidFill>
          <a:latin typeface="Verdana" pitchFamily="-112" charset="0"/>
          <a:ea typeface="ＭＳ Ｐゴシック" pitchFamily="-112" charset="-128"/>
          <a:cs typeface="Verdana" pitchFamily="-112" charset="0"/>
        </a:defRPr>
      </a:lvl5pPr>
      <a:lvl6pPr marL="457200" algn="l" rtl="0" eaLnBrk="0" fontAlgn="base" hangingPunct="0">
        <a:spcBef>
          <a:spcPct val="0"/>
        </a:spcBef>
        <a:spcAft>
          <a:spcPct val="0"/>
        </a:spcAft>
        <a:defRPr sz="2800">
          <a:solidFill>
            <a:srgbClr val="990000"/>
          </a:solidFill>
          <a:latin typeface="Arial Black" pitchFamily="-110" charset="0"/>
        </a:defRPr>
      </a:lvl6pPr>
      <a:lvl7pPr marL="914400" algn="l" rtl="0" eaLnBrk="0" fontAlgn="base" hangingPunct="0">
        <a:spcBef>
          <a:spcPct val="0"/>
        </a:spcBef>
        <a:spcAft>
          <a:spcPct val="0"/>
        </a:spcAft>
        <a:defRPr sz="2800">
          <a:solidFill>
            <a:srgbClr val="990000"/>
          </a:solidFill>
          <a:latin typeface="Arial Black" pitchFamily="-110" charset="0"/>
        </a:defRPr>
      </a:lvl7pPr>
      <a:lvl8pPr marL="1371600" algn="l" rtl="0" eaLnBrk="0" fontAlgn="base" hangingPunct="0">
        <a:spcBef>
          <a:spcPct val="0"/>
        </a:spcBef>
        <a:spcAft>
          <a:spcPct val="0"/>
        </a:spcAft>
        <a:defRPr sz="2800">
          <a:solidFill>
            <a:srgbClr val="990000"/>
          </a:solidFill>
          <a:latin typeface="Arial Black" pitchFamily="-110" charset="0"/>
        </a:defRPr>
      </a:lvl8pPr>
      <a:lvl9pPr marL="1828800" algn="l" rtl="0" eaLnBrk="0" fontAlgn="base" hangingPunct="0">
        <a:spcBef>
          <a:spcPct val="0"/>
        </a:spcBef>
        <a:spcAft>
          <a:spcPct val="0"/>
        </a:spcAft>
        <a:defRPr sz="2800">
          <a:solidFill>
            <a:srgbClr val="990000"/>
          </a:solidFill>
          <a:latin typeface="Arial Black" pitchFamily="-110" charset="0"/>
        </a:defRPr>
      </a:lvl9pPr>
    </p:titleStyle>
    <p:bodyStyle>
      <a:lvl1pPr marL="342900" indent="-342900" algn="l" rtl="0" eaLnBrk="0" fontAlgn="base" hangingPunct="0">
        <a:spcBef>
          <a:spcPct val="20000"/>
        </a:spcBef>
        <a:spcAft>
          <a:spcPct val="0"/>
        </a:spcAft>
        <a:buChar char="•"/>
        <a:defRPr sz="2000">
          <a:solidFill>
            <a:schemeClr val="tx1"/>
          </a:solidFill>
          <a:latin typeface="Verdana"/>
          <a:ea typeface="ＭＳ Ｐゴシック" pitchFamily="-112" charset="-128"/>
          <a:cs typeface="Verdana"/>
        </a:defRPr>
      </a:lvl1pPr>
      <a:lvl2pPr marL="742950" indent="-285750" algn="l" rtl="0" eaLnBrk="0" fontAlgn="base" hangingPunct="0">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0" fontAlgn="base" hangingPunct="0">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hyperlink" Target="http://www.uottawa.ca/calc" TargetMode="Externa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nslavkov@uOttawa.ca" TargetMode="External"/><Relationship Id="rId2" Type="http://schemas.openxmlformats.org/officeDocument/2006/relationships/hyperlink" Target="mailto:jseror@uOttawa.ca"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mailto:olbi@uOttawa.ca"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diagramColors" Target="../diagrams/colors1.xml"/><Relationship Id="rId3" Type="http://schemas.openxmlformats.org/officeDocument/2006/relationships/tags" Target="../tags/tag7.xml"/><Relationship Id="rId7" Type="http://schemas.openxmlformats.org/officeDocument/2006/relationships/slideLayout" Target="../slideLayouts/slideLayout2.xml"/><Relationship Id="rId12" Type="http://schemas.openxmlformats.org/officeDocument/2006/relationships/diagramQuickStyle" Target="../diagrams/quickStyle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diagramLayout" Target="../diagrams/layout1.xml"/><Relationship Id="rId5" Type="http://schemas.openxmlformats.org/officeDocument/2006/relationships/tags" Target="../tags/tag9.xml"/><Relationship Id="rId10" Type="http://schemas.openxmlformats.org/officeDocument/2006/relationships/diagramData" Target="../diagrams/data1.xml"/><Relationship Id="rId4" Type="http://schemas.openxmlformats.org/officeDocument/2006/relationships/tags" Target="../tags/tag8.xml"/><Relationship Id="rId9" Type="http://schemas.openxmlformats.org/officeDocument/2006/relationships/image" Target="../media/image4.png"/><Relationship Id="rId14"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5.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hyperlink" Target="http://ccerbal.uottawa.ca/"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ccerbal.uottawa.ca/linguistic-risk/" TargetMode="Externa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8.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hyperlink" Target="https://ilob.uottawa.ca/ma" TargetMode="Externa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32.xml"/><Relationship Id="rId7" Type="http://schemas.openxmlformats.org/officeDocument/2006/relationships/diagramQuickStyle" Target="../diagrams/quickStyle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2.xml"/><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custDataLst>
              <p:tags r:id="rId1"/>
            </p:custDataLst>
          </p:nvPr>
        </p:nvSpPr>
        <p:spPr>
          <a:xfrm>
            <a:off x="5580112" y="1412776"/>
            <a:ext cx="3208040" cy="3024336"/>
          </a:xfrm>
        </p:spPr>
        <p:txBody>
          <a:bodyPr/>
          <a:lstStyle/>
          <a:p>
            <a:r>
              <a:rPr lang="en-US" altLang="en-US" dirty="0" err="1">
                <a:latin typeface="Verdana" panose="020B0604030504040204" pitchFamily="34" charset="0"/>
                <a:ea typeface="ＭＳ Ｐゴシック" panose="020B0600070205080204" pitchFamily="34" charset="-128"/>
                <a:cs typeface="Verdana" panose="020B0604030504040204" pitchFamily="34" charset="0"/>
              </a:rPr>
              <a:t>Institut</a:t>
            </a:r>
            <a:r>
              <a:rPr lang="en-US" altLang="en-US" dirty="0">
                <a:latin typeface="Verdana" panose="020B0604030504040204" pitchFamily="34" charset="0"/>
                <a:ea typeface="ＭＳ Ｐゴシック" panose="020B0600070205080204" pitchFamily="34" charset="-128"/>
                <a:cs typeface="Verdana" panose="020B0604030504040204" pitchFamily="34" charset="0"/>
              </a:rPr>
              <a:t> des </a:t>
            </a:r>
            <a:r>
              <a:rPr lang="en-US" altLang="en-US" dirty="0" err="1">
                <a:latin typeface="Verdana" panose="020B0604030504040204" pitchFamily="34" charset="0"/>
                <a:ea typeface="ＭＳ Ｐゴシック" panose="020B0600070205080204" pitchFamily="34" charset="-128"/>
                <a:cs typeface="Verdana" panose="020B0604030504040204" pitchFamily="34" charset="0"/>
              </a:rPr>
              <a:t>langues</a:t>
            </a:r>
            <a:r>
              <a:rPr lang="en-US" altLang="en-US" dirty="0">
                <a:latin typeface="Verdana" panose="020B0604030504040204" pitchFamily="34" charset="0"/>
                <a:ea typeface="ＭＳ Ｐゴシック" panose="020B0600070205080204" pitchFamily="34" charset="-128"/>
                <a:cs typeface="Verdana" panose="020B0604030504040204" pitchFamily="34" charset="0"/>
              </a:rPr>
              <a:t> </a:t>
            </a:r>
            <a:r>
              <a:rPr lang="en-US" altLang="en-US" dirty="0" err="1">
                <a:latin typeface="Verdana" panose="020B0604030504040204" pitchFamily="34" charset="0"/>
                <a:ea typeface="ＭＳ Ｐゴシック" panose="020B0600070205080204" pitchFamily="34" charset="-128"/>
                <a:cs typeface="Verdana" panose="020B0604030504040204" pitchFamily="34" charset="0"/>
              </a:rPr>
              <a:t>officielles</a:t>
            </a:r>
            <a:r>
              <a:rPr lang="en-US" altLang="en-US" dirty="0">
                <a:latin typeface="Verdana" panose="020B0604030504040204" pitchFamily="34" charset="0"/>
                <a:ea typeface="ＭＳ Ｐゴシック" panose="020B0600070205080204" pitchFamily="34" charset="-128"/>
                <a:cs typeface="Verdana" panose="020B0604030504040204" pitchFamily="34" charset="0"/>
              </a:rPr>
              <a:t> et du </a:t>
            </a:r>
            <a:r>
              <a:rPr lang="en-US" altLang="en-US" dirty="0" err="1">
                <a:latin typeface="Verdana" panose="020B0604030504040204" pitchFamily="34" charset="0"/>
                <a:ea typeface="ＭＳ Ｐゴシック" panose="020B0600070205080204" pitchFamily="34" charset="-128"/>
                <a:cs typeface="Verdana" panose="020B0604030504040204" pitchFamily="34" charset="0"/>
              </a:rPr>
              <a:t>bilinguisme</a:t>
            </a:r>
            <a:endParaRPr lang="en-US" altLang="en-US" dirty="0">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2050" name="Picture 2" descr="Image result for ilob">
            <a:extLst>
              <a:ext uri="{FF2B5EF4-FFF2-40B4-BE49-F238E27FC236}">
                <a16:creationId xmlns:a16="http://schemas.microsoft.com/office/drawing/2014/main" id="{8D88EAFE-D680-417A-8A9D-84471AD27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08720"/>
            <a:ext cx="5217430" cy="29320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464125-CAAC-480E-A59F-8F9B8F87690B}"/>
              </a:ext>
            </a:extLst>
          </p:cNvPr>
          <p:cNvSpPr txBox="1"/>
          <p:nvPr/>
        </p:nvSpPr>
        <p:spPr>
          <a:xfrm>
            <a:off x="2843808" y="4581128"/>
            <a:ext cx="5944344" cy="707886"/>
          </a:xfrm>
          <a:prstGeom prst="rect">
            <a:avLst/>
          </a:prstGeom>
          <a:noFill/>
        </p:spPr>
        <p:txBody>
          <a:bodyPr wrap="square" rtlCol="0">
            <a:spAutoFit/>
          </a:bodyPr>
          <a:lstStyle/>
          <a:p>
            <a:r>
              <a:rPr lang="en-CA" sz="2000" dirty="0">
                <a:solidFill>
                  <a:srgbClr val="990000"/>
                </a:solidFill>
                <a:latin typeface="Verdana" panose="020B0604030504040204" pitchFamily="34" charset="0"/>
                <a:cs typeface="Verdana" panose="020B0604030504040204" pitchFamily="34" charset="0"/>
              </a:rPr>
              <a:t>2017 meeting of the ECML's Professional Network Forum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4A42-9CC0-4316-87D8-80416B85DA78}"/>
              </a:ext>
            </a:extLst>
          </p:cNvPr>
          <p:cNvSpPr>
            <a:spLocks noGrp="1"/>
          </p:cNvSpPr>
          <p:nvPr>
            <p:ph type="title"/>
            <p:custDataLst>
              <p:tags r:id="rId1"/>
            </p:custDataLst>
          </p:nvPr>
        </p:nvSpPr>
        <p:spPr/>
        <p:txBody>
          <a:bodyPr/>
          <a:lstStyle/>
          <a:p>
            <a:r>
              <a:rPr lang="en-CA" dirty="0"/>
              <a:t>Upcoming CCERBAL event</a:t>
            </a:r>
          </a:p>
        </p:txBody>
      </p:sp>
      <p:pic>
        <p:nvPicPr>
          <p:cNvPr id="5" name="Content Placeholder 4">
            <a:extLst>
              <a:ext uri="{FF2B5EF4-FFF2-40B4-BE49-F238E27FC236}">
                <a16:creationId xmlns:a16="http://schemas.microsoft.com/office/drawing/2014/main" id="{BA30C980-D93E-4D89-B8CF-3E239197ADC7}"/>
              </a:ext>
            </a:extLst>
          </p:cNvPr>
          <p:cNvPicPr>
            <a:picLocks noGrp="1" noChangeAspect="1"/>
          </p:cNvPicPr>
          <p:nvPr>
            <p:ph idx="1"/>
            <p:custDataLst>
              <p:tags r:id="rId2"/>
            </p:custDataLst>
          </p:nvPr>
        </p:nvPicPr>
        <p:blipFill>
          <a:blip r:embed="rId6"/>
          <a:stretch>
            <a:fillRect/>
          </a:stretch>
        </p:blipFill>
        <p:spPr>
          <a:xfrm>
            <a:off x="395536" y="1124744"/>
            <a:ext cx="7772400" cy="2785852"/>
          </a:xfrm>
          <a:prstGeom prst="rect">
            <a:avLst/>
          </a:prstGeom>
        </p:spPr>
      </p:pic>
      <p:sp>
        <p:nvSpPr>
          <p:cNvPr id="4" name="Footer Placeholder 3">
            <a:extLst>
              <a:ext uri="{FF2B5EF4-FFF2-40B4-BE49-F238E27FC236}">
                <a16:creationId xmlns:a16="http://schemas.microsoft.com/office/drawing/2014/main" id="{4CBCA4E8-79DE-49FF-901B-40818CB54AAB}"/>
              </a:ext>
            </a:extLst>
          </p:cNvPr>
          <p:cNvSpPr>
            <a:spLocks noGrp="1"/>
          </p:cNvSpPr>
          <p:nvPr>
            <p:ph type="ftr" sz="quarter" idx="10"/>
            <p:custDataLst>
              <p:tags r:id="rId3"/>
            </p:custDataLst>
          </p:nvPr>
        </p:nvSpPr>
        <p:spPr/>
        <p:txBody>
          <a:bodyPr/>
          <a:lstStyle/>
          <a:p>
            <a:pPr>
              <a:defRPr/>
            </a:pPr>
            <a:r>
              <a:rPr lang="en-US"/>
              <a:t>http://www.olbi.uottawa.ca</a:t>
            </a:r>
          </a:p>
        </p:txBody>
      </p:sp>
      <p:pic>
        <p:nvPicPr>
          <p:cNvPr id="6" name="Picture 5">
            <a:extLst>
              <a:ext uri="{FF2B5EF4-FFF2-40B4-BE49-F238E27FC236}">
                <a16:creationId xmlns:a16="http://schemas.microsoft.com/office/drawing/2014/main" id="{A787CD4F-ED77-4CE3-B4E3-B517C78AD700}"/>
              </a:ext>
            </a:extLst>
          </p:cNvPr>
          <p:cNvPicPr>
            <a:picLocks noChangeAspect="1"/>
          </p:cNvPicPr>
          <p:nvPr>
            <p:custDataLst>
              <p:tags r:id="rId4"/>
            </p:custDataLst>
          </p:nvPr>
        </p:nvPicPr>
        <p:blipFill rotWithShape="1">
          <a:blip r:embed="rId7"/>
          <a:srcRect t="16448"/>
          <a:stretch/>
        </p:blipFill>
        <p:spPr>
          <a:xfrm>
            <a:off x="990286" y="3910596"/>
            <a:ext cx="6582900" cy="2067347"/>
          </a:xfrm>
          <a:prstGeom prst="rect">
            <a:avLst/>
          </a:prstGeom>
        </p:spPr>
      </p:pic>
    </p:spTree>
    <p:extLst>
      <p:ext uri="{BB962C8B-B14F-4D97-AF65-F5344CB8AC3E}">
        <p14:creationId xmlns:p14="http://schemas.microsoft.com/office/powerpoint/2010/main" val="197675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1298-229D-437A-AEC2-64F3657290A2}"/>
              </a:ext>
            </a:extLst>
          </p:cNvPr>
          <p:cNvSpPr>
            <a:spLocks noGrp="1"/>
          </p:cNvSpPr>
          <p:nvPr>
            <p:ph type="title"/>
            <p:custDataLst>
              <p:tags r:id="rId1"/>
            </p:custDataLst>
          </p:nvPr>
        </p:nvSpPr>
        <p:spPr/>
        <p:txBody>
          <a:bodyPr/>
          <a:lstStyle/>
          <a:p>
            <a:r>
              <a:rPr lang="fr-CA" i="1" dirty="0"/>
              <a:t>Lancement du </a:t>
            </a:r>
            <a:r>
              <a:rPr lang="en-CA" i="1" dirty="0"/>
              <a:t>«</a:t>
            </a:r>
            <a:r>
              <a:rPr lang="fr-CA" i="1" dirty="0"/>
              <a:t>Compendium de l’aménagement linguistique au Canada»</a:t>
            </a:r>
            <a:endParaRPr lang="en-CA" dirty="0"/>
          </a:p>
        </p:txBody>
      </p:sp>
      <p:sp>
        <p:nvSpPr>
          <p:cNvPr id="3" name="Content Placeholder 2">
            <a:extLst>
              <a:ext uri="{FF2B5EF4-FFF2-40B4-BE49-F238E27FC236}">
                <a16:creationId xmlns:a16="http://schemas.microsoft.com/office/drawing/2014/main" id="{EEC271C6-C961-419C-BA71-13E6CB41AC2C}"/>
              </a:ext>
            </a:extLst>
          </p:cNvPr>
          <p:cNvSpPr>
            <a:spLocks noGrp="1"/>
          </p:cNvSpPr>
          <p:nvPr>
            <p:ph idx="1"/>
            <p:custDataLst>
              <p:tags r:id="rId2"/>
            </p:custDataLst>
          </p:nvPr>
        </p:nvSpPr>
        <p:spPr bwMode="blackGray"/>
        <p:txBody>
          <a:bodyPr/>
          <a:lstStyle/>
          <a:p>
            <a:r>
              <a:rPr lang="fr-CA" sz="1600" u="sng" dirty="0">
                <a:hlinkClick r:id="rId5"/>
              </a:rPr>
              <a:t>www.uottawa.ca/calc</a:t>
            </a:r>
            <a:endParaRPr lang="fr-CA" sz="1600" u="sng" dirty="0"/>
          </a:p>
          <a:p>
            <a:endParaRPr lang="fr-CA" sz="1600" u="sng" dirty="0"/>
          </a:p>
          <a:p>
            <a:r>
              <a:rPr lang="fr-FR" sz="1600" dirty="0"/>
              <a:t>Vous y trouverez des centaines de pages et une multitude d’informations utiles telles que : </a:t>
            </a:r>
          </a:p>
          <a:p>
            <a:pPr lvl="1"/>
            <a:r>
              <a:rPr lang="fr-FR" sz="1600" dirty="0"/>
              <a:t>les fondements politiques (par la prof. Linda Cardinal)</a:t>
            </a:r>
          </a:p>
          <a:p>
            <a:pPr lvl="1"/>
            <a:r>
              <a:rPr lang="fr-FR" sz="1600" dirty="0"/>
              <a:t>l’histoire linguistique du Canada (par Jacques Leclerc)</a:t>
            </a:r>
          </a:p>
          <a:p>
            <a:pPr lvl="1"/>
            <a:r>
              <a:rPr lang="fr-FR" sz="1600" dirty="0"/>
              <a:t>le cadre législatif (par le prof. Pierre Foucher)</a:t>
            </a:r>
          </a:p>
          <a:p>
            <a:pPr lvl="1"/>
            <a:r>
              <a:rPr lang="fr-FR" sz="1600" dirty="0"/>
              <a:t>les droits linguistiques (ancien site du Programme d’appui aux droits linguistiques)</a:t>
            </a:r>
          </a:p>
          <a:p>
            <a:pPr lvl="1"/>
            <a:r>
              <a:rPr lang="fr-FR" sz="1600" dirty="0"/>
              <a:t>les statistiques démolinguistiques (par Jean-Pierre Corbeil et Alejandro </a:t>
            </a:r>
            <a:r>
              <a:rPr lang="fr-FR" sz="1600" dirty="0" err="1"/>
              <a:t>Paez</a:t>
            </a:r>
            <a:r>
              <a:rPr lang="fr-FR" sz="1600" dirty="0"/>
              <a:t> Silva de Statistique Canada)</a:t>
            </a:r>
          </a:p>
          <a:p>
            <a:endParaRPr lang="en-CA" sz="1600" dirty="0"/>
          </a:p>
        </p:txBody>
      </p:sp>
      <p:sp>
        <p:nvSpPr>
          <p:cNvPr id="4" name="Footer Placeholder 3">
            <a:extLst>
              <a:ext uri="{FF2B5EF4-FFF2-40B4-BE49-F238E27FC236}">
                <a16:creationId xmlns:a16="http://schemas.microsoft.com/office/drawing/2014/main" id="{0FFCF478-F22B-42C1-991F-6A99D0721CF8}"/>
              </a:ext>
            </a:extLst>
          </p:cNvPr>
          <p:cNvSpPr>
            <a:spLocks noGrp="1"/>
          </p:cNvSpPr>
          <p:nvPr>
            <p:ph type="ftr" sz="quarter" idx="10"/>
            <p:custDataLst>
              <p:tags r:id="rId3"/>
            </p:custDataLst>
          </p:nvPr>
        </p:nvSpPr>
        <p:spPr/>
        <p:txBody>
          <a:bodyPr/>
          <a:lstStyle/>
          <a:p>
            <a:pPr>
              <a:defRPr/>
            </a:pPr>
            <a:r>
              <a:rPr lang="en-US"/>
              <a:t>http://www.olbi.uottawa.ca</a:t>
            </a:r>
          </a:p>
        </p:txBody>
      </p:sp>
    </p:spTree>
    <p:extLst>
      <p:ext uri="{BB962C8B-B14F-4D97-AF65-F5344CB8AC3E}">
        <p14:creationId xmlns:p14="http://schemas.microsoft.com/office/powerpoint/2010/main" val="9209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0AAC-9008-45D4-AF19-A91BF9A3EA3A}"/>
              </a:ext>
            </a:extLst>
          </p:cNvPr>
          <p:cNvSpPr>
            <a:spLocks noGrp="1"/>
          </p:cNvSpPr>
          <p:nvPr>
            <p:ph type="title"/>
          </p:nvPr>
        </p:nvSpPr>
        <p:spPr>
          <a:xfrm>
            <a:off x="685800" y="138336"/>
            <a:ext cx="6553200" cy="914400"/>
          </a:xfrm>
        </p:spPr>
        <p:txBody>
          <a:bodyPr/>
          <a:lstStyle/>
          <a:p>
            <a:r>
              <a:rPr lang="en-CA" dirty="0"/>
              <a:t>Please feel free to reach out to us</a:t>
            </a:r>
          </a:p>
        </p:txBody>
      </p:sp>
      <p:sp>
        <p:nvSpPr>
          <p:cNvPr id="3" name="Content Placeholder 2">
            <a:extLst>
              <a:ext uri="{FF2B5EF4-FFF2-40B4-BE49-F238E27FC236}">
                <a16:creationId xmlns:a16="http://schemas.microsoft.com/office/drawing/2014/main" id="{90886C8D-15C1-4606-B7C8-F10121E25221}"/>
              </a:ext>
            </a:extLst>
          </p:cNvPr>
          <p:cNvSpPr>
            <a:spLocks noGrp="1"/>
          </p:cNvSpPr>
          <p:nvPr>
            <p:ph sz="half" idx="1"/>
          </p:nvPr>
        </p:nvSpPr>
        <p:spPr>
          <a:xfrm>
            <a:off x="685800" y="1052736"/>
            <a:ext cx="3742184" cy="1688976"/>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CA" sz="1600" b="1" dirty="0"/>
              <a:t>Jérémie Séror, Ph.D.</a:t>
            </a:r>
          </a:p>
          <a:p>
            <a:pPr marL="0" indent="0">
              <a:buNone/>
            </a:pPr>
            <a:r>
              <a:rPr lang="en-CA" sz="1600" dirty="0"/>
              <a:t>Director / Associate Dean </a:t>
            </a:r>
          </a:p>
          <a:p>
            <a:pPr marL="0" indent="0">
              <a:buNone/>
            </a:pPr>
            <a:r>
              <a:rPr lang="en-CA" sz="1600" dirty="0"/>
              <a:t>Official Languages and Bilingualism Institute</a:t>
            </a:r>
          </a:p>
          <a:p>
            <a:pPr marL="0" indent="0">
              <a:buNone/>
            </a:pPr>
            <a:r>
              <a:rPr lang="en-CA" sz="1600" dirty="0"/>
              <a:t>Email : </a:t>
            </a:r>
            <a:r>
              <a:rPr lang="en-CA" sz="1600" dirty="0">
                <a:hlinkClick r:id="rId2"/>
              </a:rPr>
              <a:t>jseror@uOttawa.ca</a:t>
            </a:r>
            <a:endParaRPr lang="en-CA" sz="1600" dirty="0"/>
          </a:p>
        </p:txBody>
      </p:sp>
      <p:sp>
        <p:nvSpPr>
          <p:cNvPr id="5" name="Content Placeholder 4">
            <a:extLst>
              <a:ext uri="{FF2B5EF4-FFF2-40B4-BE49-F238E27FC236}">
                <a16:creationId xmlns:a16="http://schemas.microsoft.com/office/drawing/2014/main" id="{815FEDE9-5841-4301-90AC-1EC092A2DB66}"/>
              </a:ext>
            </a:extLst>
          </p:cNvPr>
          <p:cNvSpPr>
            <a:spLocks noGrp="1"/>
          </p:cNvSpPr>
          <p:nvPr>
            <p:ph sz="half" idx="2"/>
          </p:nvPr>
        </p:nvSpPr>
        <p:spPr>
          <a:xfrm>
            <a:off x="4648200" y="1052736"/>
            <a:ext cx="3810000" cy="1688976"/>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CA" sz="1600" b="1" dirty="0"/>
              <a:t>Nikolay Slavkov, Ph.D</a:t>
            </a:r>
            <a:r>
              <a:rPr lang="en-CA" sz="1600" dirty="0"/>
              <a:t>.</a:t>
            </a:r>
          </a:p>
          <a:p>
            <a:pPr marL="0" indent="0">
              <a:buNone/>
            </a:pPr>
            <a:r>
              <a:rPr lang="en-CA" sz="1600" dirty="0"/>
              <a:t>Director, Canadian Centre for Studies and Research in Bilingualism and Language Planning; Editor Cahiers de </a:t>
            </a:r>
            <a:r>
              <a:rPr lang="en-CA" sz="1600" dirty="0" err="1"/>
              <a:t>l’ILOB</a:t>
            </a:r>
            <a:endParaRPr lang="en-CA" sz="1600" dirty="0"/>
          </a:p>
          <a:p>
            <a:pPr marL="0" indent="0">
              <a:buNone/>
            </a:pPr>
            <a:r>
              <a:rPr lang="en-CA" sz="1600" dirty="0"/>
              <a:t>Email: </a:t>
            </a:r>
            <a:r>
              <a:rPr lang="en-CA" sz="1600" dirty="0">
                <a:hlinkClick r:id="rId3"/>
              </a:rPr>
              <a:t>nslavkov@uOttawa.ca</a:t>
            </a:r>
            <a:endParaRPr lang="en-CA" sz="1600" dirty="0"/>
          </a:p>
          <a:p>
            <a:pPr marL="0" indent="0">
              <a:buNone/>
            </a:pPr>
            <a:endParaRPr lang="en-CA" sz="1100" dirty="0"/>
          </a:p>
        </p:txBody>
      </p:sp>
      <p:sp>
        <p:nvSpPr>
          <p:cNvPr id="12" name="TextBox 11">
            <a:extLst>
              <a:ext uri="{FF2B5EF4-FFF2-40B4-BE49-F238E27FC236}">
                <a16:creationId xmlns:a16="http://schemas.microsoft.com/office/drawing/2014/main" id="{F86CF3D2-766B-4FC1-9E9E-B3F2C5174080}"/>
              </a:ext>
            </a:extLst>
          </p:cNvPr>
          <p:cNvSpPr txBox="1"/>
          <p:nvPr/>
        </p:nvSpPr>
        <p:spPr>
          <a:xfrm>
            <a:off x="3553761" y="2996952"/>
            <a:ext cx="4896544" cy="3539430"/>
          </a:xfrm>
          <a:prstGeom prst="rect">
            <a:avLst/>
          </a:prstGeom>
          <a:solidFill>
            <a:srgbClr val="FF7C80">
              <a:alpha val="94118"/>
            </a:srgb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spcBef>
                <a:spcPct val="20000"/>
              </a:spcBef>
            </a:pPr>
            <a:r>
              <a:rPr lang="en-CA" sz="1600" b="1" dirty="0">
                <a:latin typeface="Verdana"/>
                <a:ea typeface="ＭＳ Ｐゴシック" pitchFamily="-112" charset="-128"/>
                <a:cs typeface="Verdana"/>
              </a:rPr>
              <a:t>Official Languages and Bilingualism Institute (OLBI)</a:t>
            </a:r>
          </a:p>
          <a:p>
            <a:pPr algn="ctr">
              <a:spcBef>
                <a:spcPct val="20000"/>
              </a:spcBef>
            </a:pPr>
            <a:br>
              <a:rPr lang="en-CA" sz="1600" dirty="0">
                <a:latin typeface="Verdana"/>
                <a:ea typeface="ＭＳ Ｐゴシック" pitchFamily="-112" charset="-128"/>
                <a:cs typeface="Verdana"/>
              </a:rPr>
            </a:br>
            <a:r>
              <a:rPr lang="en-CA" sz="1600" dirty="0">
                <a:latin typeface="Verdana"/>
                <a:ea typeface="ＭＳ Ｐゴシック" pitchFamily="-112" charset="-128"/>
                <a:cs typeface="Verdana"/>
              </a:rPr>
              <a:t>70 Laurier Avenue East</a:t>
            </a:r>
            <a:br>
              <a:rPr lang="en-CA" sz="1600" dirty="0">
                <a:latin typeface="Verdana"/>
                <a:ea typeface="ＭＳ Ｐゴシック" pitchFamily="-112" charset="-128"/>
                <a:cs typeface="Verdana"/>
              </a:rPr>
            </a:br>
            <a:r>
              <a:rPr lang="en-CA" sz="1600" dirty="0">
                <a:latin typeface="Verdana"/>
                <a:ea typeface="ＭＳ Ｐゴシック" pitchFamily="-112" charset="-128"/>
                <a:cs typeface="Verdana"/>
              </a:rPr>
              <a:t>Room 130</a:t>
            </a:r>
            <a:br>
              <a:rPr lang="en-CA" sz="1600" dirty="0">
                <a:latin typeface="Verdana"/>
                <a:ea typeface="ＭＳ Ｐゴシック" pitchFamily="-112" charset="-128"/>
                <a:cs typeface="Verdana"/>
              </a:rPr>
            </a:br>
            <a:r>
              <a:rPr lang="en-CA" sz="1600" dirty="0">
                <a:latin typeface="Verdana"/>
                <a:ea typeface="ＭＳ Ｐゴシック" pitchFamily="-112" charset="-128"/>
                <a:cs typeface="Verdana"/>
              </a:rPr>
              <a:t>Ottawa ON   K1N 6N5</a:t>
            </a:r>
            <a:br>
              <a:rPr lang="en-CA" sz="1600" dirty="0">
                <a:latin typeface="Verdana"/>
                <a:ea typeface="ＭＳ Ｐゴシック" pitchFamily="-112" charset="-128"/>
                <a:cs typeface="Verdana"/>
              </a:rPr>
            </a:br>
            <a:r>
              <a:rPr lang="en-CA" sz="1600" dirty="0">
                <a:latin typeface="Verdana"/>
                <a:ea typeface="ＭＳ Ｐゴシック" pitchFamily="-112" charset="-128"/>
                <a:cs typeface="Verdana"/>
              </a:rPr>
              <a:t>Canada</a:t>
            </a:r>
          </a:p>
          <a:p>
            <a:pPr algn="ctr">
              <a:spcBef>
                <a:spcPct val="20000"/>
              </a:spcBef>
            </a:pPr>
            <a:r>
              <a:rPr lang="en-CA" sz="1600" dirty="0">
                <a:latin typeface="Verdana"/>
                <a:ea typeface="ＭＳ Ｐゴシック" pitchFamily="-112" charset="-128"/>
                <a:cs typeface="Verdana"/>
              </a:rPr>
              <a:t>Tel. : 613-562-5743</a:t>
            </a:r>
            <a:br>
              <a:rPr lang="en-CA" sz="1600" dirty="0">
                <a:latin typeface="Verdana"/>
                <a:ea typeface="ＭＳ Ｐゴシック" pitchFamily="-112" charset="-128"/>
                <a:cs typeface="Verdana"/>
              </a:rPr>
            </a:br>
            <a:r>
              <a:rPr lang="en-CA" sz="1600" dirty="0">
                <a:latin typeface="Verdana"/>
                <a:ea typeface="ＭＳ Ｐゴシック" pitchFamily="-112" charset="-128"/>
                <a:cs typeface="Verdana"/>
              </a:rPr>
              <a:t>Fax. : 613-562-5126</a:t>
            </a:r>
            <a:br>
              <a:rPr lang="en-CA" sz="1600" dirty="0">
                <a:latin typeface="Verdana"/>
                <a:ea typeface="ＭＳ Ｐゴシック" pitchFamily="-112" charset="-128"/>
                <a:cs typeface="Verdana"/>
              </a:rPr>
            </a:br>
            <a:r>
              <a:rPr lang="en-CA" sz="1600" dirty="0">
                <a:latin typeface="Verdana"/>
                <a:ea typeface="ＭＳ Ｐゴシック" pitchFamily="-112" charset="-128"/>
                <a:cs typeface="Verdana"/>
                <a:hlinkClick r:id="rId4"/>
              </a:rPr>
              <a:t>olbi@uOttawa.ca</a:t>
            </a:r>
            <a:endParaRPr lang="en-CA" sz="1600" dirty="0">
              <a:latin typeface="Verdana"/>
              <a:ea typeface="ＭＳ Ｐゴシック" pitchFamily="-112" charset="-128"/>
              <a:cs typeface="Verdana"/>
            </a:endParaRPr>
          </a:p>
          <a:p>
            <a:pPr lvl="0" algn="ctr">
              <a:spcBef>
                <a:spcPct val="20000"/>
              </a:spcBef>
            </a:pPr>
            <a:r>
              <a:rPr lang="en-CA" sz="1600" kern="0" dirty="0">
                <a:solidFill>
                  <a:prstClr val="black"/>
                </a:solidFill>
              </a:rPr>
              <a:t>www.ilob.uOttawa.ca</a:t>
            </a:r>
          </a:p>
          <a:p>
            <a:pPr lvl="0" algn="ctr">
              <a:spcBef>
                <a:spcPct val="20000"/>
              </a:spcBef>
            </a:pPr>
            <a:r>
              <a:rPr lang="en-CA" sz="1600" kern="0" dirty="0">
                <a:solidFill>
                  <a:prstClr val="black"/>
                </a:solidFill>
              </a:rPr>
              <a:t>https://ccerbal.uottawa.ca/</a:t>
            </a:r>
          </a:p>
          <a:p>
            <a:pPr lvl="0" algn="ctr">
              <a:spcBef>
                <a:spcPct val="20000"/>
              </a:spcBef>
            </a:pPr>
            <a:r>
              <a:rPr lang="en-CA" sz="1600" kern="0" dirty="0">
                <a:solidFill>
                  <a:prstClr val="black"/>
                </a:solidFill>
              </a:rPr>
              <a:t>Twitter    @ILOB_OLBI</a:t>
            </a:r>
          </a:p>
        </p:txBody>
      </p:sp>
      <p:pic>
        <p:nvPicPr>
          <p:cNvPr id="4" name="Picture 3">
            <a:extLst>
              <a:ext uri="{FF2B5EF4-FFF2-40B4-BE49-F238E27FC236}">
                <a16:creationId xmlns:a16="http://schemas.microsoft.com/office/drawing/2014/main" id="{73FC4CA4-EAD3-40D5-82B2-C2A987B94589}"/>
              </a:ext>
            </a:extLst>
          </p:cNvPr>
          <p:cNvPicPr>
            <a:picLocks noChangeAspect="1"/>
          </p:cNvPicPr>
          <p:nvPr/>
        </p:nvPicPr>
        <p:blipFill>
          <a:blip r:embed="rId5"/>
          <a:stretch>
            <a:fillRect/>
          </a:stretch>
        </p:blipFill>
        <p:spPr>
          <a:xfrm>
            <a:off x="499314" y="3140968"/>
            <a:ext cx="2787662" cy="2808312"/>
          </a:xfrm>
          <a:prstGeom prst="rect">
            <a:avLst/>
          </a:prstGeom>
        </p:spPr>
      </p:pic>
    </p:spTree>
    <p:extLst>
      <p:ext uri="{BB962C8B-B14F-4D97-AF65-F5344CB8AC3E}">
        <p14:creationId xmlns:p14="http://schemas.microsoft.com/office/powerpoint/2010/main" val="119486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Mandat</a:t>
            </a:r>
          </a:p>
        </p:txBody>
      </p:sp>
      <p:sp>
        <p:nvSpPr>
          <p:cNvPr id="3" name="Content Placeholder 2"/>
          <p:cNvSpPr>
            <a:spLocks noGrp="1"/>
          </p:cNvSpPr>
          <p:nvPr>
            <p:ph idx="1"/>
            <p:custDataLst>
              <p:tags r:id="rId2"/>
            </p:custDataLst>
          </p:nvPr>
        </p:nvSpPr>
        <p:spPr>
          <a:xfrm>
            <a:off x="539552" y="1196752"/>
            <a:ext cx="7772400" cy="3886200"/>
          </a:xfrm>
        </p:spPr>
        <p:txBody>
          <a:bodyPr/>
          <a:lstStyle/>
          <a:p>
            <a:pPr lvl="0"/>
            <a:r>
              <a:rPr lang="fr-CA" sz="1600" dirty="0"/>
              <a:t>Bâtir sur l’expérience et l’expertise de l’Université d’Ottawa en tant qu’université bilingue</a:t>
            </a:r>
          </a:p>
          <a:p>
            <a:pPr lvl="1"/>
            <a:endParaRPr lang="fr-CA" sz="1600" dirty="0"/>
          </a:p>
          <a:p>
            <a:pPr lvl="0"/>
            <a:r>
              <a:rPr lang="fr-CA" sz="1600" dirty="0"/>
              <a:t>Contribuer à la promotion et au développement de la Francophonie et des langues officielles et du bilinguisme</a:t>
            </a:r>
            <a:endParaRPr lang="en-CA" sz="1600" dirty="0"/>
          </a:p>
          <a:p>
            <a:pPr lvl="1"/>
            <a:r>
              <a:rPr lang="fr-CA" sz="1600" dirty="0"/>
              <a:t>Offrir les cours, les outils d’évaluation et le curriculum permettant de promouvoir le développement des capacités langagières des étudiants dans leurs deux langues officielles</a:t>
            </a:r>
            <a:endParaRPr lang="en-CA" sz="1600" dirty="0"/>
          </a:p>
          <a:p>
            <a:pPr lvl="1"/>
            <a:r>
              <a:rPr lang="fr-CA" sz="1600" dirty="0"/>
              <a:t>Mettre en valeur et développer les compétences et l’expertise acquises dans les domaines de l’enseignement et l’acquisition des langues, de l’évaluation langagière et de l’aménagement linguistique, et en faire bénéficier la communauté universitaire, canadienne et internationale  </a:t>
            </a:r>
          </a:p>
          <a:p>
            <a:pPr lvl="0"/>
            <a:endParaRPr lang="en-CA" sz="1600" dirty="0"/>
          </a:p>
          <a:p>
            <a:pPr lvl="0"/>
            <a:endParaRPr lang="fr-CA" sz="1600" dirty="0"/>
          </a:p>
          <a:p>
            <a:endParaRPr lang="fr-CA" sz="1600" dirty="0"/>
          </a:p>
        </p:txBody>
      </p:sp>
      <p:sp>
        <p:nvSpPr>
          <p:cNvPr id="4" name="Footer Placeholder 3"/>
          <p:cNvSpPr>
            <a:spLocks noGrp="1"/>
          </p:cNvSpPr>
          <p:nvPr>
            <p:ph type="ftr" sz="quarter" idx="10"/>
            <p:custDataLst>
              <p:tags r:id="rId3"/>
            </p:custDataLst>
          </p:nvPr>
        </p:nvSpPr>
        <p:spPr/>
        <p:txBody>
          <a:bodyPr/>
          <a:lstStyle/>
          <a:p>
            <a:pPr>
              <a:defRPr/>
            </a:pPr>
            <a:r>
              <a:rPr lang="en-US"/>
              <a:t>http://www.olbi.uottawa.ca</a:t>
            </a:r>
          </a:p>
        </p:txBody>
      </p:sp>
    </p:spTree>
    <p:extLst>
      <p:ext uri="{BB962C8B-B14F-4D97-AF65-F5344CB8AC3E}">
        <p14:creationId xmlns:p14="http://schemas.microsoft.com/office/powerpoint/2010/main" val="397728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1"/>
            </p:custDataLst>
          </p:nvPr>
        </p:nvSpPr>
        <p:spPr>
          <a:xfrm>
            <a:off x="638629" y="190197"/>
            <a:ext cx="3670176" cy="940002"/>
          </a:xfrm>
        </p:spPr>
        <p:txBody>
          <a:bodyPr/>
          <a:lstStyle/>
          <a:p>
            <a:r>
              <a:rPr lang="en-CA" altLang="en-US" dirty="0">
                <a:latin typeface="Verdana" panose="020B0604030504040204" pitchFamily="34" charset="0"/>
                <a:ea typeface="ＭＳ Ｐゴシック" panose="020B0600070205080204" pitchFamily="34" charset="-128"/>
                <a:cs typeface="Verdana" panose="020B0604030504040204" pitchFamily="34" charset="0"/>
              </a:rPr>
              <a:t>Wearing many hats to accomplish this mandate</a:t>
            </a:r>
          </a:p>
        </p:txBody>
      </p:sp>
      <p:sp>
        <p:nvSpPr>
          <p:cNvPr id="3" name="Content Placeholder 2"/>
          <p:cNvSpPr>
            <a:spLocks noGrp="1"/>
          </p:cNvSpPr>
          <p:nvPr>
            <p:ph idx="1"/>
            <p:custDataLst>
              <p:tags r:id="rId2"/>
            </p:custDataLst>
          </p:nvPr>
        </p:nvSpPr>
        <p:spPr/>
        <p:txBody>
          <a:bodyPr/>
          <a:lstStyle/>
          <a:p>
            <a:pPr marL="0" indent="0">
              <a:buFontTx/>
              <a:buNone/>
              <a:defRPr/>
            </a:pPr>
            <a:endParaRPr lang="en-CA" b="1"/>
          </a:p>
          <a:p>
            <a:pPr>
              <a:defRPr/>
            </a:pPr>
            <a:endParaRPr lang="en-CA" i="1"/>
          </a:p>
          <a:p>
            <a:pPr marL="914400" lvl="2" indent="0">
              <a:buFontTx/>
              <a:buNone/>
              <a:defRPr/>
            </a:pPr>
            <a:endParaRPr lang="en-CA" i="1" dirty="0"/>
          </a:p>
        </p:txBody>
      </p:sp>
      <p:sp>
        <p:nvSpPr>
          <p:cNvPr id="5" name="Footer Placeholder 4"/>
          <p:cNvSpPr>
            <a:spLocks noGrp="1"/>
          </p:cNvSpPr>
          <p:nvPr>
            <p:ph type="ftr" sz="quarter" idx="10"/>
            <p:custDataLst>
              <p:tags r:id="rId3"/>
            </p:custDataLst>
          </p:nvPr>
        </p:nvSpPr>
        <p:spPr/>
        <p:txBody>
          <a:bodyPr/>
          <a:lstStyle/>
          <a:p>
            <a:pPr>
              <a:defRPr/>
            </a:pPr>
            <a:r>
              <a:rPr lang="en-US"/>
              <a:t>http://www.olbi.uottawa.ca</a:t>
            </a:r>
          </a:p>
        </p:txBody>
      </p:sp>
      <p:pic>
        <p:nvPicPr>
          <p:cNvPr id="2" name="Picture 1"/>
          <p:cNvPicPr>
            <a:picLocks noChangeAspect="1"/>
          </p:cNvPicPr>
          <p:nvPr>
            <p:custDataLst>
              <p:tags r:id="rId4"/>
            </p:custDataLst>
          </p:nvPr>
        </p:nvPicPr>
        <p:blipFill>
          <a:blip r:embed="rId9"/>
          <a:stretch>
            <a:fillRect/>
          </a:stretch>
        </p:blipFill>
        <p:spPr>
          <a:xfrm>
            <a:off x="4848344" y="160398"/>
            <a:ext cx="3036024" cy="1551597"/>
          </a:xfrm>
          <a:prstGeom prst="rect">
            <a:avLst/>
          </a:prstGeom>
        </p:spPr>
      </p:pic>
      <p:graphicFrame>
        <p:nvGraphicFramePr>
          <p:cNvPr id="11" name="Diagram 10"/>
          <p:cNvGraphicFramePr/>
          <p:nvPr>
            <p:custDataLst>
              <p:tags r:id="rId5"/>
            </p:custDataLst>
            <p:extLst>
              <p:ext uri="{D42A27DB-BD31-4B8C-83A1-F6EECF244321}">
                <p14:modId xmlns:p14="http://schemas.microsoft.com/office/powerpoint/2010/main" val="1435466625"/>
              </p:ext>
            </p:extLst>
          </p:nvPr>
        </p:nvGraphicFramePr>
        <p:xfrm>
          <a:off x="-252536" y="1089426"/>
          <a:ext cx="6912768" cy="51845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TextBox 3"/>
          <p:cNvSpPr txBox="1"/>
          <p:nvPr>
            <p:custDataLst>
              <p:tags r:id="rId6"/>
            </p:custDataLst>
          </p:nvPr>
        </p:nvSpPr>
        <p:spPr>
          <a:xfrm>
            <a:off x="5871964" y="1853148"/>
            <a:ext cx="2734072"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CA" dirty="0">
                <a:solidFill>
                  <a:srgbClr val="C00000"/>
                </a:solidFill>
              </a:rPr>
              <a:t>Activités qui impliquent une vaste gamme de champs d’interventions avec plusieurs partenaires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ILOB programs and courses</a:t>
            </a:r>
          </a:p>
        </p:txBody>
      </p:sp>
      <p:sp>
        <p:nvSpPr>
          <p:cNvPr id="7" name="Content Placeholder 6"/>
          <p:cNvSpPr>
            <a:spLocks noGrp="1"/>
          </p:cNvSpPr>
          <p:nvPr>
            <p:ph idx="1"/>
            <p:custDataLst>
              <p:tags r:id="rId2"/>
            </p:custDataLst>
          </p:nvPr>
        </p:nvSpPr>
        <p:spPr/>
        <p:txBody>
          <a:bodyPr/>
          <a:lstStyle/>
          <a:p>
            <a:r>
              <a:rPr lang="en-CA" b="1" dirty="0"/>
              <a:t>Regular</a:t>
            </a:r>
            <a:r>
              <a:rPr lang="en-CA" dirty="0"/>
              <a:t> ESL and FLS courses (in all four skills)</a:t>
            </a:r>
          </a:p>
          <a:p>
            <a:r>
              <a:rPr lang="en-CA" b="1" dirty="0"/>
              <a:t>Immersion program</a:t>
            </a:r>
            <a:endParaRPr lang="en-CA" dirty="0"/>
          </a:p>
          <a:p>
            <a:pPr lvl="1"/>
            <a:r>
              <a:rPr lang="en-CA" dirty="0"/>
              <a:t>Content course offered in conjunction with and Adjunct Language Course</a:t>
            </a:r>
          </a:p>
          <a:p>
            <a:r>
              <a:rPr lang="en-CA" b="1" dirty="0"/>
              <a:t>DLS program </a:t>
            </a:r>
            <a:r>
              <a:rPr lang="en-CA" dirty="0"/>
              <a:t>(BA in Second Language Teaching)</a:t>
            </a:r>
          </a:p>
          <a:p>
            <a:r>
              <a:rPr lang="fr-CA" b="1" dirty="0" err="1"/>
              <a:t>Hybrid</a:t>
            </a:r>
            <a:r>
              <a:rPr lang="fr-CA" dirty="0"/>
              <a:t> courses</a:t>
            </a:r>
            <a:endParaRPr lang="en-CA" dirty="0"/>
          </a:p>
          <a:p>
            <a:r>
              <a:rPr lang="en-CA" b="1" dirty="0"/>
              <a:t>MA in Bilingualism</a:t>
            </a:r>
          </a:p>
          <a:p>
            <a:r>
              <a:rPr lang="en-CA" b="1" dirty="0"/>
              <a:t>Personnel courses</a:t>
            </a:r>
          </a:p>
          <a:p>
            <a:r>
              <a:rPr lang="en-CA" b="1" dirty="0"/>
              <a:t>Language Training Services for Academic Staff</a:t>
            </a:r>
          </a:p>
          <a:p>
            <a:r>
              <a:rPr lang="en-CA" b="1" dirty="0"/>
              <a:t>Special programs/Intensive courses</a:t>
            </a:r>
          </a:p>
          <a:p>
            <a:endParaRPr lang="en-CA" dirty="0"/>
          </a:p>
          <a:p>
            <a:endParaRPr lang="en-CA" dirty="0"/>
          </a:p>
          <a:p>
            <a:endParaRPr lang="en-US" dirty="0"/>
          </a:p>
        </p:txBody>
      </p:sp>
      <p:sp>
        <p:nvSpPr>
          <p:cNvPr id="4" name="Slide Number Placeholder 3"/>
          <p:cNvSpPr txBox="1">
            <a:spLocks/>
          </p:cNvSpPr>
          <p:nvPr>
            <p:custDataLst>
              <p:tags r:id="rId3"/>
            </p:custDataLst>
          </p:nvPr>
        </p:nvSpPr>
        <p:spPr>
          <a:xfrm>
            <a:off x="6849071" y="170837"/>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r"/>
            <a:fld id="{41412A11-ED37-C246-9B22-5C3108A6995A}" type="slidenum">
              <a:rPr lang="en-US" sz="1200" smtClean="0">
                <a:solidFill>
                  <a:srgbClr val="A69C95"/>
                </a:solidFill>
                <a:latin typeface="Arial"/>
                <a:cs typeface="Arial"/>
              </a:rPr>
              <a:pPr algn="r"/>
              <a:t>4</a:t>
            </a:fld>
            <a:endParaRPr lang="en-US" sz="1200" dirty="0">
              <a:solidFill>
                <a:srgbClr val="A69C95"/>
              </a:solidFill>
              <a:latin typeface="Arial"/>
              <a:cs typeface="Arial"/>
            </a:endParaRPr>
          </a:p>
        </p:txBody>
      </p:sp>
      <p:pic>
        <p:nvPicPr>
          <p:cNvPr id="3" name="Picture 2"/>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6300192" y="5323143"/>
            <a:ext cx="2843808" cy="1614097"/>
          </a:xfrm>
          <a:prstGeom prst="rect">
            <a:avLst/>
          </a:prstGeom>
          <a:ln>
            <a:noFill/>
          </a:ln>
          <a:effectLst>
            <a:softEdge rad="112500"/>
          </a:effectLst>
        </p:spPr>
      </p:pic>
    </p:spTree>
    <p:extLst>
      <p:ext uri="{BB962C8B-B14F-4D97-AF65-F5344CB8AC3E}">
        <p14:creationId xmlns:p14="http://schemas.microsoft.com/office/powerpoint/2010/main" val="35517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marL="0" indent="0">
              <a:buFontTx/>
              <a:buNone/>
              <a:defRPr/>
            </a:pPr>
            <a:r>
              <a:rPr lang="en-CA" b="1" dirty="0"/>
              <a:t>OLBI’s Research expertise and research networks</a:t>
            </a:r>
          </a:p>
        </p:txBody>
      </p:sp>
      <p:sp>
        <p:nvSpPr>
          <p:cNvPr id="3" name="Content Placeholder 2"/>
          <p:cNvSpPr>
            <a:spLocks noGrp="1"/>
          </p:cNvSpPr>
          <p:nvPr>
            <p:ph idx="1"/>
            <p:custDataLst>
              <p:tags r:id="rId2"/>
            </p:custDataLst>
          </p:nvPr>
        </p:nvSpPr>
        <p:spPr>
          <a:xfrm>
            <a:off x="107504" y="1412776"/>
            <a:ext cx="8784976" cy="3886200"/>
          </a:xfrm>
        </p:spPr>
        <p:txBody>
          <a:bodyPr/>
          <a:lstStyle/>
          <a:p>
            <a:pPr marL="0" indent="0">
              <a:buNone/>
            </a:pPr>
            <a:r>
              <a:rPr lang="en-CA" sz="1800" b="1" dirty="0"/>
              <a:t>Canadian Centre for Studies and Research on Bilingualism and Language Planning (</a:t>
            </a:r>
            <a:r>
              <a:rPr lang="en-CA" sz="1800" b="1" dirty="0">
                <a:hlinkClick r:id="rId4"/>
              </a:rPr>
              <a:t>CCERBAL</a:t>
            </a:r>
            <a:r>
              <a:rPr lang="en-CA" sz="1800" b="1" dirty="0"/>
              <a:t>)</a:t>
            </a:r>
          </a:p>
          <a:p>
            <a:pPr lvl="1"/>
            <a:r>
              <a:rPr lang="en-CA" sz="1800" dirty="0"/>
              <a:t>Establishes and fosters research partnerships with civil society organizations, federal and provincial government agencies and departments, as well as with other academic units and research centres in Canada and abroad.</a:t>
            </a:r>
            <a:endParaRPr lang="fr-CA" sz="1800" dirty="0"/>
          </a:p>
          <a:p>
            <a:pPr lvl="1">
              <a:defRPr/>
            </a:pPr>
            <a:r>
              <a:rPr lang="en-CA" sz="1800" dirty="0"/>
              <a:t>Administers research groups, research retreats, conferences, symposiums, special events, and regular research forum series on:  </a:t>
            </a:r>
          </a:p>
          <a:p>
            <a:pPr lvl="2">
              <a:defRPr/>
            </a:pPr>
            <a:r>
              <a:rPr lang="en-CA" sz="1800" dirty="0"/>
              <a:t>Second language learning, teaching and testing</a:t>
            </a:r>
          </a:p>
          <a:p>
            <a:pPr lvl="2">
              <a:defRPr/>
            </a:pPr>
            <a:r>
              <a:rPr lang="en-CA" sz="1800" dirty="0"/>
              <a:t>Linguistic and social aspects of individual and societal bilingualism and plurilingualism</a:t>
            </a:r>
          </a:p>
          <a:p>
            <a:pPr lvl="2">
              <a:defRPr/>
            </a:pPr>
            <a:r>
              <a:rPr lang="en-CA" sz="1800" dirty="0"/>
              <a:t>Language policy and planning, and the politics of language</a:t>
            </a:r>
          </a:p>
          <a:p>
            <a:endParaRPr lang="fr-CA" sz="1800" dirty="0"/>
          </a:p>
          <a:p>
            <a:endParaRPr lang="fr-CA" sz="1800" dirty="0"/>
          </a:p>
        </p:txBody>
      </p:sp>
    </p:spTree>
    <p:extLst>
      <p:ext uri="{BB962C8B-B14F-4D97-AF65-F5344CB8AC3E}">
        <p14:creationId xmlns:p14="http://schemas.microsoft.com/office/powerpoint/2010/main" val="387155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New initiatives</a:t>
            </a:r>
          </a:p>
        </p:txBody>
      </p:sp>
      <p:sp>
        <p:nvSpPr>
          <p:cNvPr id="3" name="Content Placeholder 2"/>
          <p:cNvSpPr>
            <a:spLocks noGrp="1"/>
          </p:cNvSpPr>
          <p:nvPr>
            <p:ph idx="1"/>
            <p:custDataLst>
              <p:tags r:id="rId2"/>
            </p:custDataLst>
          </p:nvPr>
        </p:nvSpPr>
        <p:spPr>
          <a:xfrm>
            <a:off x="630932" y="1360485"/>
            <a:ext cx="7772400" cy="3886200"/>
          </a:xfrm>
        </p:spPr>
        <p:txBody>
          <a:bodyPr/>
          <a:lstStyle/>
          <a:p>
            <a:r>
              <a:rPr lang="en-CA" dirty="0">
                <a:hlinkClick r:id="rId6"/>
              </a:rPr>
              <a:t>Linguistic risk-taking initiative at OLBI</a:t>
            </a:r>
            <a:endParaRPr lang="fr-CA" dirty="0"/>
          </a:p>
        </p:txBody>
      </p:sp>
      <p:sp>
        <p:nvSpPr>
          <p:cNvPr id="6" name="TextBox 5"/>
          <p:cNvSpPr txBox="1"/>
          <p:nvPr>
            <p:custDataLst>
              <p:tags r:id="rId3"/>
            </p:custDataLst>
          </p:nvPr>
        </p:nvSpPr>
        <p:spPr>
          <a:xfrm>
            <a:off x="3886200" y="1905000"/>
            <a:ext cx="491866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a:t>Encourager les apprenants à sortir de leur zone de confort linguistique et de profiter des nombreuses occasions qui existent pour s’engager dans des situations de communication authentique dans leur langue seconde</a:t>
            </a:r>
            <a:endParaRPr lang="fr-CA" dirty="0"/>
          </a:p>
        </p:txBody>
      </p:sp>
      <p:sp>
        <p:nvSpPr>
          <p:cNvPr id="7" name="TextBox 6"/>
          <p:cNvSpPr txBox="1"/>
          <p:nvPr>
            <p:custDataLst>
              <p:tags r:id="rId4"/>
            </p:custDataLst>
          </p:nvPr>
        </p:nvSpPr>
        <p:spPr>
          <a:xfrm>
            <a:off x="6516216" y="4808491"/>
            <a:ext cx="2183378" cy="923330"/>
          </a:xfrm>
          <a:prstGeom prst="rect">
            <a:avLst/>
          </a:prstGeom>
          <a:noFill/>
        </p:spPr>
        <p:txBody>
          <a:bodyPr wrap="square" rtlCol="0">
            <a:spAutoFit/>
          </a:bodyPr>
          <a:lstStyle/>
          <a:p>
            <a:r>
              <a:rPr lang="fr-CA" sz="1800" dirty="0">
                <a:solidFill>
                  <a:srgbClr val="C00000"/>
                </a:solidFill>
              </a:rPr>
              <a:t>«Je choisis de faire mon bénévolat dans ma L2»</a:t>
            </a:r>
          </a:p>
        </p:txBody>
      </p:sp>
      <p:pic>
        <p:nvPicPr>
          <p:cNvPr id="9" name="Shape 160"/>
          <p:cNvPicPr preferRelativeResize="0"/>
          <p:nvPr/>
        </p:nvPicPr>
        <p:blipFill>
          <a:blip r:embed="rId7">
            <a:alphaModFix/>
          </a:blip>
          <a:stretch>
            <a:fillRect/>
          </a:stretch>
        </p:blipFill>
        <p:spPr>
          <a:xfrm>
            <a:off x="899592" y="1853013"/>
            <a:ext cx="2693461" cy="3693378"/>
          </a:xfrm>
          <a:prstGeom prst="rect">
            <a:avLst/>
          </a:prstGeom>
          <a:noFill/>
          <a:ln>
            <a:noFill/>
          </a:ln>
        </p:spPr>
      </p:pic>
      <p:pic>
        <p:nvPicPr>
          <p:cNvPr id="1026" name="Picture 2" descr="https://www.uottawa.ca/gazette/sites/www.uottawa.ca.gazette/files/resized_linguistic_risk-taking_2smcs_fr_immersion_yy_2101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1713" y="4797152"/>
            <a:ext cx="247852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6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D080-54ED-4A4B-AC67-9F9E477490CE}"/>
              </a:ext>
            </a:extLst>
          </p:cNvPr>
          <p:cNvSpPr>
            <a:spLocks noGrp="1"/>
          </p:cNvSpPr>
          <p:nvPr>
            <p:ph type="title"/>
            <p:custDataLst>
              <p:tags r:id="rId1"/>
            </p:custDataLst>
          </p:nvPr>
        </p:nvSpPr>
        <p:spPr/>
        <p:txBody>
          <a:bodyPr/>
          <a:lstStyle/>
          <a:p>
            <a:r>
              <a:rPr lang="en-CA" dirty="0"/>
              <a:t>Programme de contestation </a:t>
            </a:r>
            <a:r>
              <a:rPr lang="en-CA" dirty="0" err="1"/>
              <a:t>judiciaire</a:t>
            </a:r>
            <a:endParaRPr lang="en-CA" dirty="0"/>
          </a:p>
        </p:txBody>
      </p:sp>
      <p:sp>
        <p:nvSpPr>
          <p:cNvPr id="3" name="Content Placeholder 2">
            <a:extLst>
              <a:ext uri="{FF2B5EF4-FFF2-40B4-BE49-F238E27FC236}">
                <a16:creationId xmlns:a16="http://schemas.microsoft.com/office/drawing/2014/main" id="{B0AB569F-5BF2-4C80-81B8-4C15E63CAD12}"/>
              </a:ext>
            </a:extLst>
          </p:cNvPr>
          <p:cNvSpPr>
            <a:spLocks noGrp="1"/>
          </p:cNvSpPr>
          <p:nvPr>
            <p:ph idx="1"/>
            <p:custDataLst>
              <p:tags r:id="rId2"/>
            </p:custDataLst>
          </p:nvPr>
        </p:nvSpPr>
        <p:spPr>
          <a:xfrm>
            <a:off x="0" y="1524000"/>
            <a:ext cx="3419872" cy="1184920"/>
          </a:xfrm>
        </p:spPr>
        <p:txBody>
          <a:bodyPr/>
          <a:lstStyle/>
          <a:p>
            <a:r>
              <a:rPr lang="fr-FR" dirty="0"/>
              <a:t>L’Université d’Ottawa et plus précisément une équipe formée de l’ILOB et de la faculté de droit a été choisie par le Gouvernement du Canada pour administrer le nouveau Programme de contestation judiciaire</a:t>
            </a:r>
          </a:p>
          <a:p>
            <a:endParaRPr lang="fr-FR" dirty="0"/>
          </a:p>
          <a:p>
            <a:endParaRPr lang="fr-FR" dirty="0"/>
          </a:p>
          <a:p>
            <a:endParaRPr lang="en-CA" dirty="0"/>
          </a:p>
        </p:txBody>
      </p:sp>
      <p:sp>
        <p:nvSpPr>
          <p:cNvPr id="4" name="Footer Placeholder 3">
            <a:extLst>
              <a:ext uri="{FF2B5EF4-FFF2-40B4-BE49-F238E27FC236}">
                <a16:creationId xmlns:a16="http://schemas.microsoft.com/office/drawing/2014/main" id="{018351DE-A21D-4AB6-80B5-573FF316CAE5}"/>
              </a:ext>
            </a:extLst>
          </p:cNvPr>
          <p:cNvSpPr>
            <a:spLocks noGrp="1"/>
          </p:cNvSpPr>
          <p:nvPr>
            <p:ph type="ftr" sz="quarter" idx="10"/>
            <p:custDataLst>
              <p:tags r:id="rId3"/>
            </p:custDataLst>
          </p:nvPr>
        </p:nvSpPr>
        <p:spPr/>
        <p:txBody>
          <a:bodyPr/>
          <a:lstStyle/>
          <a:p>
            <a:pPr>
              <a:defRPr/>
            </a:pPr>
            <a:r>
              <a:rPr lang="en-US" dirty="0"/>
              <a:t>http://www.olbi.uottawa.ca</a:t>
            </a:r>
          </a:p>
        </p:txBody>
      </p:sp>
      <p:pic>
        <p:nvPicPr>
          <p:cNvPr id="1032" name="Picture 8" descr="https://droitcivil.uottawa.ca/sites/droitcivil.uottawa.ca/files/programme_de_contestation_judiciaire.jpg">
            <a:extLst>
              <a:ext uri="{FF2B5EF4-FFF2-40B4-BE49-F238E27FC236}">
                <a16:creationId xmlns:a16="http://schemas.microsoft.com/office/drawing/2014/main" id="{FA17F680-DED7-45CB-9608-DBFCA54671F4}"/>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101430" y="1295400"/>
            <a:ext cx="5042570" cy="22698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1218F1-E997-4D2B-B2B5-BBDE436EBEE7}"/>
              </a:ext>
            </a:extLst>
          </p:cNvPr>
          <p:cNvSpPr txBox="1"/>
          <p:nvPr>
            <p:custDataLst>
              <p:tags r:id="rId5"/>
            </p:custDataLst>
          </p:nvPr>
        </p:nvSpPr>
        <p:spPr>
          <a:xfrm>
            <a:off x="4427984" y="3884586"/>
            <a:ext cx="3816424" cy="1815882"/>
          </a:xfrm>
          <a:prstGeom prst="rect">
            <a:avLst/>
          </a:prstGeom>
          <a:noFill/>
        </p:spPr>
        <p:txBody>
          <a:bodyPr wrap="square" rtlCol="0">
            <a:spAutoFit/>
          </a:bodyPr>
          <a:lstStyle/>
          <a:p>
            <a:r>
              <a:rPr lang="fr-FR" sz="1600" dirty="0"/>
              <a:t>Le PCJ fournira un appui financier aux Canadiens pour qu’ils présentent devant les tribunaux des causes d’importance nationale liées à certains droits constitutionnels et quasi constitutionnels en matière de langues officielles et de droits de la personne.</a:t>
            </a:r>
          </a:p>
          <a:p>
            <a:endParaRPr lang="en-CA" sz="1600" dirty="0"/>
          </a:p>
        </p:txBody>
      </p:sp>
    </p:spTree>
    <p:extLst>
      <p:ext uri="{BB962C8B-B14F-4D97-AF65-F5344CB8AC3E}">
        <p14:creationId xmlns:p14="http://schemas.microsoft.com/office/powerpoint/2010/main" val="263638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650B-9BE1-4C52-9B8C-1FE77E74F677}"/>
              </a:ext>
            </a:extLst>
          </p:cNvPr>
          <p:cNvSpPr>
            <a:spLocks noGrp="1"/>
          </p:cNvSpPr>
          <p:nvPr>
            <p:ph type="title"/>
            <p:custDataLst>
              <p:tags r:id="rId1"/>
            </p:custDataLst>
          </p:nvPr>
        </p:nvSpPr>
        <p:spPr/>
        <p:txBody>
          <a:bodyPr/>
          <a:lstStyle/>
          <a:p>
            <a:r>
              <a:rPr lang="en-CA" dirty="0"/>
              <a:t>New collaborations between Canada and Europe</a:t>
            </a:r>
          </a:p>
        </p:txBody>
      </p:sp>
      <p:sp>
        <p:nvSpPr>
          <p:cNvPr id="3" name="Content Placeholder 2">
            <a:extLst>
              <a:ext uri="{FF2B5EF4-FFF2-40B4-BE49-F238E27FC236}">
                <a16:creationId xmlns:a16="http://schemas.microsoft.com/office/drawing/2014/main" id="{E944DE61-B54D-48C8-80AC-62819C3693D9}"/>
              </a:ext>
            </a:extLst>
          </p:cNvPr>
          <p:cNvSpPr>
            <a:spLocks noGrp="1"/>
          </p:cNvSpPr>
          <p:nvPr>
            <p:ph idx="1"/>
            <p:custDataLst>
              <p:tags r:id="rId2"/>
            </p:custDataLst>
          </p:nvPr>
        </p:nvSpPr>
        <p:spPr>
          <a:xfrm>
            <a:off x="652264" y="1316355"/>
            <a:ext cx="3310136" cy="3886200"/>
          </a:xfrm>
        </p:spPr>
        <p:style>
          <a:lnRef idx="3">
            <a:schemeClr val="lt1"/>
          </a:lnRef>
          <a:fillRef idx="1">
            <a:schemeClr val="accent6"/>
          </a:fillRef>
          <a:effectRef idx="1">
            <a:schemeClr val="accent6"/>
          </a:effectRef>
          <a:fontRef idx="minor">
            <a:schemeClr val="lt1"/>
          </a:fontRef>
        </p:style>
        <p:txBody>
          <a:bodyPr/>
          <a:lstStyle/>
          <a:p>
            <a:r>
              <a:rPr lang="fr-FR" sz="1400" dirty="0"/>
              <a:t>Signature d’un accord pour attirer des enseignants de français langue étrangère au Canada </a:t>
            </a:r>
          </a:p>
          <a:p>
            <a:endParaRPr lang="fr-FR" sz="1400" dirty="0"/>
          </a:p>
          <a:p>
            <a:r>
              <a:rPr lang="fr-FR" sz="1400" dirty="0"/>
              <a:t>Désire de faciliter et d’encourager la venue au Canada d’étudiants ou diplômés français issus de programmes d’enseignement de français langue étrangère (FLE) </a:t>
            </a:r>
          </a:p>
          <a:p>
            <a:endParaRPr lang="fr-FR" sz="1400" dirty="0"/>
          </a:p>
          <a:p>
            <a:r>
              <a:rPr lang="fr-FR" sz="1400" dirty="0"/>
              <a:t>Travaille d’accord de </a:t>
            </a:r>
            <a:r>
              <a:rPr lang="fr-FR" sz="1400" dirty="0" err="1"/>
              <a:t>codiplomation</a:t>
            </a:r>
            <a:r>
              <a:rPr lang="fr-FR" sz="1400" dirty="0"/>
              <a:t>, d’échanges, et de cotutelle avec des universités dans le cadre de la </a:t>
            </a:r>
            <a:r>
              <a:rPr lang="fr-FR" sz="1400" dirty="0">
                <a:solidFill>
                  <a:schemeClr val="accent2">
                    <a:lumMod val="75000"/>
                  </a:schemeClr>
                </a:solidFill>
                <a:hlinkClick r:id="rId6"/>
              </a:rPr>
              <a:t>Maîtrise es Arts en études du bilinguisme </a:t>
            </a:r>
            <a:endParaRPr lang="en-CA" sz="1400" dirty="0">
              <a:solidFill>
                <a:schemeClr val="accent2">
                  <a:lumMod val="75000"/>
                </a:schemeClr>
              </a:solidFill>
            </a:endParaRPr>
          </a:p>
        </p:txBody>
      </p:sp>
      <p:sp>
        <p:nvSpPr>
          <p:cNvPr id="4" name="Footer Placeholder 3">
            <a:extLst>
              <a:ext uri="{FF2B5EF4-FFF2-40B4-BE49-F238E27FC236}">
                <a16:creationId xmlns:a16="http://schemas.microsoft.com/office/drawing/2014/main" id="{3CB98901-29F8-4CE4-B5F7-F93924DFC086}"/>
              </a:ext>
            </a:extLst>
          </p:cNvPr>
          <p:cNvSpPr>
            <a:spLocks noGrp="1"/>
          </p:cNvSpPr>
          <p:nvPr>
            <p:ph type="ftr" sz="quarter" idx="10"/>
            <p:custDataLst>
              <p:tags r:id="rId3"/>
            </p:custDataLst>
          </p:nvPr>
        </p:nvSpPr>
        <p:spPr/>
        <p:txBody>
          <a:bodyPr/>
          <a:lstStyle/>
          <a:p>
            <a:pPr>
              <a:defRPr/>
            </a:pPr>
            <a:r>
              <a:rPr lang="en-US"/>
              <a:t>http://www.olbi.uottawa.ca</a:t>
            </a:r>
          </a:p>
        </p:txBody>
      </p:sp>
      <p:pic>
        <p:nvPicPr>
          <p:cNvPr id="5" name="Picture 4">
            <a:extLst>
              <a:ext uri="{FF2B5EF4-FFF2-40B4-BE49-F238E27FC236}">
                <a16:creationId xmlns:a16="http://schemas.microsoft.com/office/drawing/2014/main" id="{41BC834A-40BB-4040-A83C-6E98513B24C0}"/>
              </a:ext>
            </a:extLst>
          </p:cNvPr>
          <p:cNvPicPr>
            <a:picLocks noChangeAspect="1"/>
          </p:cNvPicPr>
          <p:nvPr>
            <p:custDataLst>
              <p:tags r:id="rId4"/>
            </p:custDataLst>
          </p:nvPr>
        </p:nvPicPr>
        <p:blipFill>
          <a:blip r:embed="rId7"/>
          <a:stretch>
            <a:fillRect/>
          </a:stretch>
        </p:blipFill>
        <p:spPr>
          <a:xfrm>
            <a:off x="4283968" y="1326468"/>
            <a:ext cx="4762405" cy="3182652"/>
          </a:xfrm>
          <a:prstGeom prst="rect">
            <a:avLst/>
          </a:prstGeom>
        </p:spPr>
      </p:pic>
    </p:spTree>
    <p:extLst>
      <p:ext uri="{BB962C8B-B14F-4D97-AF65-F5344CB8AC3E}">
        <p14:creationId xmlns:p14="http://schemas.microsoft.com/office/powerpoint/2010/main" val="348841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6E5D-2F36-4CE6-84C6-5AF7605BFCCC}"/>
              </a:ext>
            </a:extLst>
          </p:cNvPr>
          <p:cNvSpPr>
            <a:spLocks noGrp="1"/>
          </p:cNvSpPr>
          <p:nvPr>
            <p:ph type="title"/>
            <p:custDataLst>
              <p:tags r:id="rId1"/>
            </p:custDataLst>
          </p:nvPr>
        </p:nvSpPr>
        <p:spPr/>
        <p:txBody>
          <a:bodyPr/>
          <a:lstStyle/>
          <a:p>
            <a:r>
              <a:rPr lang="fr-CA" dirty="0"/>
              <a:t>Trois chaires de recherche facultaire de l’ILOB </a:t>
            </a:r>
            <a:endParaRPr lang="en-CA" dirty="0"/>
          </a:p>
        </p:txBody>
      </p:sp>
      <p:graphicFrame>
        <p:nvGraphicFramePr>
          <p:cNvPr id="5" name="Content Placeholder 4">
            <a:extLst>
              <a:ext uri="{FF2B5EF4-FFF2-40B4-BE49-F238E27FC236}">
                <a16:creationId xmlns:a16="http://schemas.microsoft.com/office/drawing/2014/main" id="{A9A89BCA-3C66-4B1E-8E94-F220AF72AE57}"/>
              </a:ext>
            </a:extLst>
          </p:cNvPr>
          <p:cNvGraphicFramePr>
            <a:graphicFrameLocks noGrp="1"/>
          </p:cNvGraphicFramePr>
          <p:nvPr>
            <p:ph idx="1"/>
            <p:custDataLst>
              <p:tags r:id="rId2"/>
            </p:custDataLst>
            <p:extLst>
              <p:ext uri="{D42A27DB-BD31-4B8C-83A1-F6EECF244321}">
                <p14:modId xmlns:p14="http://schemas.microsoft.com/office/powerpoint/2010/main" val="2398797121"/>
              </p:ext>
            </p:extLst>
          </p:nvPr>
        </p:nvGraphicFramePr>
        <p:xfrm>
          <a:off x="685800" y="1524000"/>
          <a:ext cx="7772400" cy="388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a:extLst>
              <a:ext uri="{FF2B5EF4-FFF2-40B4-BE49-F238E27FC236}">
                <a16:creationId xmlns:a16="http://schemas.microsoft.com/office/drawing/2014/main" id="{BA46E1EA-17C9-4C9A-BFB5-21DA9025EF55}"/>
              </a:ext>
            </a:extLst>
          </p:cNvPr>
          <p:cNvSpPr>
            <a:spLocks noGrp="1"/>
          </p:cNvSpPr>
          <p:nvPr>
            <p:ph type="ftr" sz="quarter" idx="10"/>
            <p:custDataLst>
              <p:tags r:id="rId3"/>
            </p:custDataLst>
          </p:nvPr>
        </p:nvSpPr>
        <p:spPr/>
        <p:txBody>
          <a:bodyPr/>
          <a:lstStyle/>
          <a:p>
            <a:pPr>
              <a:defRPr/>
            </a:pPr>
            <a:r>
              <a:rPr lang="en-US"/>
              <a:t>http://www.olbi.uottawa.ca</a:t>
            </a:r>
          </a:p>
        </p:txBody>
      </p:sp>
    </p:spTree>
    <p:extLst>
      <p:ext uri="{BB962C8B-B14F-4D97-AF65-F5344CB8AC3E}">
        <p14:creationId xmlns:p14="http://schemas.microsoft.com/office/powerpoint/2010/main" val="3156657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uOttawa_PPT_FINALtest2">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Garn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n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n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n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n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n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n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701</Words>
  <Application>Microsoft Office PowerPoint</Application>
  <PresentationFormat>On-screen Show (4:3)</PresentationFormat>
  <Paragraphs>105</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Arial Black</vt:lpstr>
      <vt:lpstr>Times</vt:lpstr>
      <vt:lpstr>Verdana</vt:lpstr>
      <vt:lpstr>uOttawa_PPT_FINALtest2</vt:lpstr>
      <vt:lpstr>Institut des langues officielles et du bilinguisme</vt:lpstr>
      <vt:lpstr>Mandat</vt:lpstr>
      <vt:lpstr>Wearing many hats to accomplish this mandate</vt:lpstr>
      <vt:lpstr>ILOB programs and courses</vt:lpstr>
      <vt:lpstr>OLBI’s Research expertise and research networks</vt:lpstr>
      <vt:lpstr>New initiatives</vt:lpstr>
      <vt:lpstr>Programme de contestation judiciaire</vt:lpstr>
      <vt:lpstr>New collaborations between Canada and Europe</vt:lpstr>
      <vt:lpstr>Trois chaires de recherche facultaire de l’ILOB </vt:lpstr>
      <vt:lpstr>Upcoming CCERBAL event</vt:lpstr>
      <vt:lpstr>Lancement du «Compendium de l’aménagement linguistique au Canada»</vt:lpstr>
      <vt:lpstr>Please feel free to reach out to us</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France Surprenant-Kyte</dc:creator>
  <cp:lastModifiedBy>work</cp:lastModifiedBy>
  <cp:revision>221</cp:revision>
  <cp:lastPrinted>2014-03-11T14:27:14Z</cp:lastPrinted>
  <dcterms:created xsi:type="dcterms:W3CDTF">2010-02-26T18:49:55Z</dcterms:created>
  <dcterms:modified xsi:type="dcterms:W3CDTF">2017-12-15T13:37:36Z</dcterms:modified>
</cp:coreProperties>
</file>