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16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6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71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78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80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15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93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5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8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1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FFC34-F67C-4CCE-9A6D-D07D5DBC5E19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FE8D-E9DC-4749-9216-4FF231528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6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9600" dirty="0" smtClean="0"/>
              <a:t>EUNIC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ECML Professional </a:t>
            </a:r>
            <a:r>
              <a:rPr lang="en-GB" dirty="0" smtClean="0"/>
              <a:t>Network Forum December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4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Since Language Rich Europe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… EUNIC has not devoted much attention to language issues!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EUNIC colleagues have asked whether more co-operation with the NPLD (Network to Promote Linguistic Diversity) might be valuable – colleagues’ views? The NPLD is not (yet) a member of the Professional Network Forum, I think.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4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My day job is with British Council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Three items:</a:t>
            </a:r>
          </a:p>
          <a:p>
            <a:pPr marL="514350" indent="-514350">
              <a:buAutoNum type="arabicPeriod"/>
            </a:pPr>
            <a:r>
              <a:rPr lang="en-GB" dirty="0" smtClean="0"/>
              <a:t>LANGUAGES FOR THE FUTURE: The foreign languages the United Kingdom needs to become a truly global nation [7/10 ‘European’]</a:t>
            </a:r>
          </a:p>
          <a:p>
            <a:pPr marL="514350" indent="-514350">
              <a:buAutoNum type="arabicPeriod"/>
            </a:pPr>
            <a:r>
              <a:rPr lang="en-GB" dirty="0" smtClean="0"/>
              <a:t>English language and medium of instruction in basic education in low- and middle-income countries: a British Council perspective [CLIL]</a:t>
            </a:r>
          </a:p>
          <a:p>
            <a:pPr marL="514350" indent="-514350">
              <a:buAutoNum type="arabicPeriod"/>
            </a:pPr>
            <a:r>
              <a:rPr lang="en-GB" i="1" dirty="0" smtClean="0"/>
              <a:t>English Across the Fracture Lines </a:t>
            </a:r>
            <a:r>
              <a:rPr lang="en-GB" dirty="0" smtClean="0"/>
              <a:t>– edited by Beth </a:t>
            </a:r>
            <a:r>
              <a:rPr lang="en-GB" dirty="0" err="1" smtClean="0"/>
              <a:t>Erling</a:t>
            </a:r>
            <a:r>
              <a:rPr lang="en-GB" dirty="0" smtClean="0"/>
              <a:t>, who’s just taken up a position at Graz University [subsidiary to local language]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20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500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10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500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9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500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79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147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EUNIC</vt:lpstr>
      <vt:lpstr>Since Language Rich Europe …</vt:lpstr>
      <vt:lpstr>My day job is with British Council</vt:lpstr>
      <vt:lpstr>PowerPoint Presentation</vt:lpstr>
      <vt:lpstr>PowerPoint Presentation</vt:lpstr>
      <vt:lpstr>PowerPoint Presentation</vt:lpstr>
    </vt:vector>
  </TitlesOfParts>
  <Company>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Cross, Roy (English &amp; Exams)</dc:creator>
  <cp:lastModifiedBy>Cross, Roy (English &amp; Exams)</cp:lastModifiedBy>
  <cp:revision>6</cp:revision>
  <dcterms:created xsi:type="dcterms:W3CDTF">2017-12-14T13:47:21Z</dcterms:created>
  <dcterms:modified xsi:type="dcterms:W3CDTF">2017-12-14T14:41:16Z</dcterms:modified>
</cp:coreProperties>
</file>