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75" d="100"/>
          <a:sy n="75" d="100"/>
        </p:scale>
        <p:origin x="1056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35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446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263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61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759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671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611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63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67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336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454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573C5-B4AB-4C4D-BDC6-832F643A9D2D}" type="datetimeFigureOut">
              <a:rPr lang="de-AT" smtClean="0"/>
              <a:t>06.02.2018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B2628-8595-488D-9029-7A05D6BA25D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13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225" t="21659" r="17678" b="13653"/>
          <a:stretch/>
        </p:blipFill>
        <p:spPr>
          <a:xfrm>
            <a:off x="1851609" y="0"/>
            <a:ext cx="8488782" cy="68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334" t="28222" r="19833" b="20519"/>
          <a:stretch/>
        </p:blipFill>
        <p:spPr>
          <a:xfrm>
            <a:off x="1120977" y="0"/>
            <a:ext cx="9950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0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333" t="30444" r="20083" b="26296"/>
          <a:stretch/>
        </p:blipFill>
        <p:spPr>
          <a:xfrm>
            <a:off x="236168" y="0"/>
            <a:ext cx="11719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750" t="45408" r="20666" b="24962"/>
          <a:stretch/>
        </p:blipFill>
        <p:spPr>
          <a:xfrm>
            <a:off x="560514" y="1155700"/>
            <a:ext cx="11070971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4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750" t="28073" r="16833" b="13260"/>
          <a:stretch/>
        </p:blipFill>
        <p:spPr>
          <a:xfrm>
            <a:off x="1065068" y="0"/>
            <a:ext cx="1006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33" t="18445" r="17833" b="24963"/>
          <a:stretch/>
        </p:blipFill>
        <p:spPr>
          <a:xfrm>
            <a:off x="997382" y="0"/>
            <a:ext cx="10197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Dededcek Gertz</dc:creator>
  <cp:lastModifiedBy>Helena Dededcek Gertz</cp:lastModifiedBy>
  <cp:revision>1</cp:revision>
  <dcterms:created xsi:type="dcterms:W3CDTF">2018-02-06T15:28:04Z</dcterms:created>
  <dcterms:modified xsi:type="dcterms:W3CDTF">2018-02-06T15:33:18Z</dcterms:modified>
</cp:coreProperties>
</file>