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908720"/>
            <a:ext cx="8558857" cy="1800200"/>
          </a:xfrm>
        </p:spPr>
        <p:txBody>
          <a:bodyPr/>
          <a:lstStyle/>
          <a:p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Le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Centre européen pour les langues vivantes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du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Conseil de l'Europe</a:t>
            </a:r>
            <a:r>
              <a:rPr lang="fr-FR" sz="3200" b="1" dirty="0"/>
              <a:t/>
            </a:r>
            <a:br>
              <a:rPr lang="fr-FR" sz="3200" b="1" dirty="0"/>
            </a:b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Le Centre européen pour les langues vivantes  du Conseil de l'Europe 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421</cp:revision>
  <cp:lastPrinted>2014-09-24T06:48:30Z</cp:lastPrinted>
  <dcterms:created xsi:type="dcterms:W3CDTF">2011-11-11T11:03:57Z</dcterms:created>
  <dcterms:modified xsi:type="dcterms:W3CDTF">2020-06-22T11:22:52Z</dcterms:modified>
</cp:coreProperties>
</file>