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22.06.2020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91512" cy="57613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00808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1"/>
            <a:ext cx="8291512" cy="374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908720"/>
            <a:ext cx="8558857" cy="1800200"/>
          </a:xfrm>
        </p:spPr>
        <p:txBody>
          <a:bodyPr/>
          <a:lstStyle/>
          <a:p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Le </a:t>
            </a:r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Centre européen pour les langues vivantes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>du </a:t>
            </a:r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Conseil de l'Europe</a:t>
            </a:r>
            <a:r>
              <a:rPr lang="fr-FR" sz="3200" b="1" dirty="0"/>
              <a:t/>
            </a:r>
            <a:br>
              <a:rPr lang="fr-FR" sz="3200" b="1" dirty="0"/>
            </a:br>
            <a:endParaRPr lang="fr-FR" sz="3200" dirty="0">
              <a:solidFill>
                <a:schemeClr val="tx2">
                  <a:lumMod val="7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sz="2400" dirty="0" smtClean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Le Centre européen pour les langues vivantes  du Conseil de l'Europe 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422</cp:revision>
  <cp:lastPrinted>2014-09-24T06:48:30Z</cp:lastPrinted>
  <dcterms:created xsi:type="dcterms:W3CDTF">2011-11-11T11:03:57Z</dcterms:created>
  <dcterms:modified xsi:type="dcterms:W3CDTF">2020-06-22T11:23:26Z</dcterms:modified>
</cp:coreProperties>
</file>