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of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Council of Europe</a:t>
            </a: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The European Centre for Modern Languages 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409</cp:revision>
  <cp:lastPrinted>2014-09-24T06:48:30Z</cp:lastPrinted>
  <dcterms:created xsi:type="dcterms:W3CDTF">2011-11-11T11:03:57Z</dcterms:created>
  <dcterms:modified xsi:type="dcterms:W3CDTF">2020-06-22T11:10:57Z</dcterms:modified>
</cp:coreProperties>
</file>