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22.06.2020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91512" cy="57613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700808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1"/>
            <a:ext cx="8291512" cy="3743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Myriad Pro" panose="020B050303040302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Myriad Pro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200" dirty="0" err="1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200" dirty="0" err="1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/>
            </a:r>
            <a:b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of </a:t>
            </a:r>
            <a:r>
              <a:rPr lang="fr-FR" sz="3200" dirty="0" smtClean="0">
                <a:solidFill>
                  <a:schemeClr val="tx2">
                    <a:lumMod val="75000"/>
                  </a:schemeClr>
                </a:solidFill>
                <a:latin typeface="Myriad Pro" panose="020B0503030403020204" pitchFamily="34" charset="0"/>
              </a:rPr>
              <a:t>the Council of Europe</a:t>
            </a:r>
            <a:endParaRPr lang="fr-FR" sz="3200" dirty="0">
              <a:solidFill>
                <a:schemeClr val="tx2">
                  <a:lumMod val="75000"/>
                </a:schemeClr>
              </a:solidFill>
              <a:latin typeface="Myriad Pro" panose="020B05030304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sz="2400" dirty="0" smtClean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Myriad Pro</vt:lpstr>
      <vt:lpstr>Office Theme</vt:lpstr>
      <vt:lpstr>The European Centre for Modern Languages  of the Council of 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415</cp:revision>
  <cp:lastPrinted>2014-09-24T06:48:30Z</cp:lastPrinted>
  <dcterms:created xsi:type="dcterms:W3CDTF">2011-11-11T11:03:57Z</dcterms:created>
  <dcterms:modified xsi:type="dcterms:W3CDTF">2020-06-22T11:16:10Z</dcterms:modified>
</cp:coreProperties>
</file>